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4"/>
  </p:sldMasterIdLst>
  <p:notesMasterIdLst>
    <p:notesMasterId r:id="rId24"/>
  </p:notesMasterIdLst>
  <p:sldIdLst>
    <p:sldId id="297" r:id="rId5"/>
    <p:sldId id="4261" r:id="rId6"/>
    <p:sldId id="417" r:id="rId7"/>
    <p:sldId id="4253" r:id="rId8"/>
    <p:sldId id="4255" r:id="rId9"/>
    <p:sldId id="4262" r:id="rId10"/>
    <p:sldId id="4263" r:id="rId11"/>
    <p:sldId id="4264" r:id="rId12"/>
    <p:sldId id="4265" r:id="rId13"/>
    <p:sldId id="4266" r:id="rId14"/>
    <p:sldId id="4267" r:id="rId15"/>
    <p:sldId id="4268" r:id="rId16"/>
    <p:sldId id="4269" r:id="rId17"/>
    <p:sldId id="4270" r:id="rId18"/>
    <p:sldId id="4271" r:id="rId19"/>
    <p:sldId id="4257" r:id="rId20"/>
    <p:sldId id="4258" r:id="rId21"/>
    <p:sldId id="4272" r:id="rId22"/>
    <p:sldId id="26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ción y sinopsis" id="{A79360D7-BD10-433E-8783-FA2CED975BF2}">
          <p14:sldIdLst>
            <p14:sldId id="297"/>
            <p14:sldId id="4261"/>
            <p14:sldId id="417"/>
            <p14:sldId id="4253"/>
            <p14:sldId id="4255"/>
            <p14:sldId id="4262"/>
            <p14:sldId id="4263"/>
            <p14:sldId id="4264"/>
            <p14:sldId id="4265"/>
            <p14:sldId id="4266"/>
            <p14:sldId id="4267"/>
            <p14:sldId id="4268"/>
            <p14:sldId id="4269"/>
            <p14:sldId id="4270"/>
            <p14:sldId id="4271"/>
            <p14:sldId id="4257"/>
            <p14:sldId id="4258"/>
            <p14:sldId id="4272"/>
          </p14:sldIdLst>
        </p14:section>
        <p14:section name="Presentación COPOLAD III y principales innovaciones" id="{F7BFB331-F678-4EB1-9A95-1738833F9E6B}">
          <p14:sldIdLst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87E3"/>
    <a:srgbClr val="CABF36"/>
    <a:srgbClr val="3A8D15"/>
    <a:srgbClr val="93CD53"/>
    <a:srgbClr val="9ADD51"/>
    <a:srgbClr val="E65122"/>
    <a:srgbClr val="DBDBDB"/>
    <a:srgbClr val="DC2F0B"/>
    <a:srgbClr val="D6E70F"/>
    <a:srgbClr val="7897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41F0BE-23B6-7458-AC49-272F5D0B1BA0}" v="4" dt="2022-02-15T14:18:16.524"/>
    <p1510:client id="{C954E285-0451-408B-8738-026ECF29E336}" v="93" dt="2022-02-15T14:15:15.6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anzazu Freire Rodriguez-Sabio - FIIAPP" userId="S::aranzazu.freire@fiiapp.es::a6cbd65b-988b-46c3-9059-d05049104350" providerId="AD" clId="Web-{B741F0BE-23B6-7458-AC49-272F5D0B1BA0}"/>
    <pc:docChg chg="modSld">
      <pc:chgData name="Aranzazu Freire Rodriguez-Sabio - FIIAPP" userId="S::aranzazu.freire@fiiapp.es::a6cbd65b-988b-46c3-9059-d05049104350" providerId="AD" clId="Web-{B741F0BE-23B6-7458-AC49-272F5D0B1BA0}" dt="2022-02-15T14:18:16.524" v="3"/>
      <pc:docMkLst>
        <pc:docMk/>
      </pc:docMkLst>
      <pc:sldChg chg="addSp delSp">
        <pc:chgData name="Aranzazu Freire Rodriguez-Sabio - FIIAPP" userId="S::aranzazu.freire@fiiapp.es::a6cbd65b-988b-46c3-9059-d05049104350" providerId="AD" clId="Web-{B741F0BE-23B6-7458-AC49-272F5D0B1BA0}" dt="2022-02-15T14:18:16.524" v="3"/>
        <pc:sldMkLst>
          <pc:docMk/>
          <pc:sldMk cId="3836830840" sldId="4264"/>
        </pc:sldMkLst>
        <pc:spChg chg="add del">
          <ac:chgData name="Aranzazu Freire Rodriguez-Sabio - FIIAPP" userId="S::aranzazu.freire@fiiapp.es::a6cbd65b-988b-46c3-9059-d05049104350" providerId="AD" clId="Web-{B741F0BE-23B6-7458-AC49-272F5D0B1BA0}" dt="2022-02-15T14:18:16.524" v="3"/>
          <ac:spMkLst>
            <pc:docMk/>
            <pc:sldMk cId="3836830840" sldId="4264"/>
            <ac:spMk id="2" creationId="{35816FDD-0F4F-4413-B284-88CA6F546B9F}"/>
          </ac:spMkLst>
        </pc:spChg>
        <pc:spChg chg="add del">
          <ac:chgData name="Aranzazu Freire Rodriguez-Sabio - FIIAPP" userId="S::aranzazu.freire@fiiapp.es::a6cbd65b-988b-46c3-9059-d05049104350" providerId="AD" clId="Web-{B741F0BE-23B6-7458-AC49-272F5D0B1BA0}" dt="2022-02-15T14:18:13.571" v="2"/>
          <ac:spMkLst>
            <pc:docMk/>
            <pc:sldMk cId="3836830840" sldId="4264"/>
            <ac:spMk id="4" creationId="{C4173A62-CEAF-4CF8-9443-8C9420CC6288}"/>
          </ac:spMkLst>
        </pc:spChg>
      </pc:sldChg>
    </pc:docChg>
  </pc:docChgLst>
  <pc:docChgLst>
    <pc:chgData name="Javier Sagredo - FIIAPP" userId="4126ed2c-845a-4634-b563-70caef7e4960" providerId="ADAL" clId="{C954E285-0451-408B-8738-026ECF29E336}"/>
    <pc:docChg chg="undo redo custSel addSld delSld modSld sldOrd modSection">
      <pc:chgData name="Javier Sagredo - FIIAPP" userId="4126ed2c-845a-4634-b563-70caef7e4960" providerId="ADAL" clId="{C954E285-0451-408B-8738-026ECF29E336}" dt="2022-02-15T14:15:28.325" v="3704" actId="1076"/>
      <pc:docMkLst>
        <pc:docMk/>
      </pc:docMkLst>
      <pc:sldChg chg="del">
        <pc:chgData name="Javier Sagredo - FIIAPP" userId="4126ed2c-845a-4634-b563-70caef7e4960" providerId="ADAL" clId="{C954E285-0451-408B-8738-026ECF29E336}" dt="2022-02-15T10:10:15.057" v="1942" actId="47"/>
        <pc:sldMkLst>
          <pc:docMk/>
          <pc:sldMk cId="3256816599" sldId="257"/>
        </pc:sldMkLst>
      </pc:sldChg>
      <pc:sldChg chg="del">
        <pc:chgData name="Javier Sagredo - FIIAPP" userId="4126ed2c-845a-4634-b563-70caef7e4960" providerId="ADAL" clId="{C954E285-0451-408B-8738-026ECF29E336}" dt="2022-02-15T10:10:38.918" v="1944" actId="47"/>
        <pc:sldMkLst>
          <pc:docMk/>
          <pc:sldMk cId="3362958486" sldId="258"/>
        </pc:sldMkLst>
      </pc:sldChg>
      <pc:sldChg chg="del">
        <pc:chgData name="Javier Sagredo - FIIAPP" userId="4126ed2c-845a-4634-b563-70caef7e4960" providerId="ADAL" clId="{C954E285-0451-408B-8738-026ECF29E336}" dt="2022-02-15T09:53:31.892" v="1897" actId="47"/>
        <pc:sldMkLst>
          <pc:docMk/>
          <pc:sldMk cId="2383865569" sldId="259"/>
        </pc:sldMkLst>
      </pc:sldChg>
      <pc:sldChg chg="addSp delSp modSp mod">
        <pc:chgData name="Javier Sagredo - FIIAPP" userId="4126ed2c-845a-4634-b563-70caef7e4960" providerId="ADAL" clId="{C954E285-0451-408B-8738-026ECF29E336}" dt="2022-02-15T14:00:16.585" v="3628" actId="1076"/>
        <pc:sldMkLst>
          <pc:docMk/>
          <pc:sldMk cId="2230895090" sldId="261"/>
        </pc:sldMkLst>
        <pc:spChg chg="mod">
          <ac:chgData name="Javier Sagredo - FIIAPP" userId="4126ed2c-845a-4634-b563-70caef7e4960" providerId="ADAL" clId="{C954E285-0451-408B-8738-026ECF29E336}" dt="2022-02-15T13:59:15.785" v="3621" actId="1076"/>
          <ac:spMkLst>
            <pc:docMk/>
            <pc:sldMk cId="2230895090" sldId="261"/>
            <ac:spMk id="2" creationId="{00000000-0000-0000-0000-000000000000}"/>
          </ac:spMkLst>
        </pc:spChg>
        <pc:picChg chg="del">
          <ac:chgData name="Javier Sagredo - FIIAPP" userId="4126ed2c-845a-4634-b563-70caef7e4960" providerId="ADAL" clId="{C954E285-0451-408B-8738-026ECF29E336}" dt="2022-02-15T13:50:52.379" v="3516" actId="478"/>
          <ac:picMkLst>
            <pc:docMk/>
            <pc:sldMk cId="2230895090" sldId="261"/>
            <ac:picMk id="4" creationId="{22C670EF-D8B8-43C0-97F0-5DBDF9D55776}"/>
          </ac:picMkLst>
        </pc:picChg>
        <pc:picChg chg="add del mod">
          <ac:chgData name="Javier Sagredo - FIIAPP" userId="4126ed2c-845a-4634-b563-70caef7e4960" providerId="ADAL" clId="{C954E285-0451-408B-8738-026ECF29E336}" dt="2022-02-15T13:47:01.717" v="3493" actId="478"/>
          <ac:picMkLst>
            <pc:docMk/>
            <pc:sldMk cId="2230895090" sldId="261"/>
            <ac:picMk id="5" creationId="{09CF07B9-32FE-4172-B9B5-E70F6936B342}"/>
          </ac:picMkLst>
        </pc:picChg>
        <pc:picChg chg="add del mod">
          <ac:chgData name="Javier Sagredo - FIIAPP" userId="4126ed2c-845a-4634-b563-70caef7e4960" providerId="ADAL" clId="{C954E285-0451-408B-8738-026ECF29E336}" dt="2022-02-15T13:48:57.342" v="3505" actId="478"/>
          <ac:picMkLst>
            <pc:docMk/>
            <pc:sldMk cId="2230895090" sldId="261"/>
            <ac:picMk id="7" creationId="{BF0ABF93-2C12-4DE6-A93C-CE6C3D70EFFA}"/>
          </ac:picMkLst>
        </pc:picChg>
        <pc:picChg chg="add del mod">
          <ac:chgData name="Javier Sagredo - FIIAPP" userId="4126ed2c-845a-4634-b563-70caef7e4960" providerId="ADAL" clId="{C954E285-0451-408B-8738-026ECF29E336}" dt="2022-02-15T13:50:50.534" v="3514" actId="478"/>
          <ac:picMkLst>
            <pc:docMk/>
            <pc:sldMk cId="2230895090" sldId="261"/>
            <ac:picMk id="9" creationId="{A821F743-7274-4C0B-B2D8-467A98E03609}"/>
          </ac:picMkLst>
        </pc:picChg>
        <pc:picChg chg="add del mod">
          <ac:chgData name="Javier Sagredo - FIIAPP" userId="4126ed2c-845a-4634-b563-70caef7e4960" providerId="ADAL" clId="{C954E285-0451-408B-8738-026ECF29E336}" dt="2022-02-15T13:50:06.946" v="3509" actId="478"/>
          <ac:picMkLst>
            <pc:docMk/>
            <pc:sldMk cId="2230895090" sldId="261"/>
            <ac:picMk id="11" creationId="{6EDC2585-8FE5-43F3-807A-68DA1F745041}"/>
          </ac:picMkLst>
        </pc:picChg>
        <pc:picChg chg="add mod ord">
          <ac:chgData name="Javier Sagredo - FIIAPP" userId="4126ed2c-845a-4634-b563-70caef7e4960" providerId="ADAL" clId="{C954E285-0451-408B-8738-026ECF29E336}" dt="2022-02-15T14:00:16.585" v="3628" actId="1076"/>
          <ac:picMkLst>
            <pc:docMk/>
            <pc:sldMk cId="2230895090" sldId="261"/>
            <ac:picMk id="13" creationId="{042579C8-DF6B-4516-8625-511575BAAAFC}"/>
          </ac:picMkLst>
        </pc:picChg>
        <pc:picChg chg="add mod">
          <ac:chgData name="Javier Sagredo - FIIAPP" userId="4126ed2c-845a-4634-b563-70caef7e4960" providerId="ADAL" clId="{C954E285-0451-408B-8738-026ECF29E336}" dt="2022-02-15T14:00:05.923" v="3627" actId="29295"/>
          <ac:picMkLst>
            <pc:docMk/>
            <pc:sldMk cId="2230895090" sldId="261"/>
            <ac:picMk id="15" creationId="{36A2ABFE-561C-4FD3-BEE3-0D85D73E88CA}"/>
          </ac:picMkLst>
        </pc:picChg>
      </pc:sldChg>
      <pc:sldChg chg="del">
        <pc:chgData name="Javier Sagredo - FIIAPP" userId="4126ed2c-845a-4634-b563-70caef7e4960" providerId="ADAL" clId="{C954E285-0451-408B-8738-026ECF29E336}" dt="2022-02-15T12:27:46.643" v="2641" actId="47"/>
        <pc:sldMkLst>
          <pc:docMk/>
          <pc:sldMk cId="891804817" sldId="291"/>
        </pc:sldMkLst>
      </pc:sldChg>
      <pc:sldChg chg="del">
        <pc:chgData name="Javier Sagredo - FIIAPP" userId="4126ed2c-845a-4634-b563-70caef7e4960" providerId="ADAL" clId="{C954E285-0451-408B-8738-026ECF29E336}" dt="2022-02-15T09:52:03.613" v="1893" actId="47"/>
        <pc:sldMkLst>
          <pc:docMk/>
          <pc:sldMk cId="811668430" sldId="293"/>
        </pc:sldMkLst>
      </pc:sldChg>
      <pc:sldChg chg="modSp mod">
        <pc:chgData name="Javier Sagredo - FIIAPP" userId="4126ed2c-845a-4634-b563-70caef7e4960" providerId="ADAL" clId="{C954E285-0451-408B-8738-026ECF29E336}" dt="2022-02-15T14:06:58.051" v="3648" actId="20577"/>
        <pc:sldMkLst>
          <pc:docMk/>
          <pc:sldMk cId="2802213317" sldId="297"/>
        </pc:sldMkLst>
        <pc:spChg chg="mod">
          <ac:chgData name="Javier Sagredo - FIIAPP" userId="4126ed2c-845a-4634-b563-70caef7e4960" providerId="ADAL" clId="{C954E285-0451-408B-8738-026ECF29E336}" dt="2022-02-15T14:06:58.051" v="3648" actId="20577"/>
          <ac:spMkLst>
            <pc:docMk/>
            <pc:sldMk cId="2802213317" sldId="297"/>
            <ac:spMk id="3" creationId="{00000000-0000-0000-0000-000000000000}"/>
          </ac:spMkLst>
        </pc:spChg>
        <pc:spChg chg="mod">
          <ac:chgData name="Javier Sagredo - FIIAPP" userId="4126ed2c-845a-4634-b563-70caef7e4960" providerId="ADAL" clId="{C954E285-0451-408B-8738-026ECF29E336}" dt="2022-02-15T14:06:52.113" v="3646" actId="20577"/>
          <ac:spMkLst>
            <pc:docMk/>
            <pc:sldMk cId="2802213317" sldId="297"/>
            <ac:spMk id="9" creationId="{DD023FC9-E593-4462-A484-4914EAA8C0B1}"/>
          </ac:spMkLst>
        </pc:spChg>
      </pc:sldChg>
      <pc:sldChg chg="del">
        <pc:chgData name="Javier Sagredo - FIIAPP" userId="4126ed2c-845a-4634-b563-70caef7e4960" providerId="ADAL" clId="{C954E285-0451-408B-8738-026ECF29E336}" dt="2022-02-15T10:12:07.294" v="1951" actId="47"/>
        <pc:sldMkLst>
          <pc:docMk/>
          <pc:sldMk cId="2800830541" sldId="298"/>
        </pc:sldMkLst>
      </pc:sldChg>
      <pc:sldChg chg="del">
        <pc:chgData name="Javier Sagredo - FIIAPP" userId="4126ed2c-845a-4634-b563-70caef7e4960" providerId="ADAL" clId="{C954E285-0451-408B-8738-026ECF29E336}" dt="2022-02-15T10:11:44.961" v="1950" actId="47"/>
        <pc:sldMkLst>
          <pc:docMk/>
          <pc:sldMk cId="1546343082" sldId="412"/>
        </pc:sldMkLst>
      </pc:sldChg>
      <pc:sldChg chg="del">
        <pc:chgData name="Javier Sagredo - FIIAPP" userId="4126ed2c-845a-4634-b563-70caef7e4960" providerId="ADAL" clId="{C954E285-0451-408B-8738-026ECF29E336}" dt="2022-02-15T10:10:24.919" v="1943" actId="47"/>
        <pc:sldMkLst>
          <pc:docMk/>
          <pc:sldMk cId="3354315275" sldId="413"/>
        </pc:sldMkLst>
      </pc:sldChg>
      <pc:sldChg chg="del">
        <pc:chgData name="Javier Sagredo - FIIAPP" userId="4126ed2c-845a-4634-b563-70caef7e4960" providerId="ADAL" clId="{C954E285-0451-408B-8738-026ECF29E336}" dt="2022-02-15T10:10:43.934" v="1945" actId="47"/>
        <pc:sldMkLst>
          <pc:docMk/>
          <pc:sldMk cId="2831558952" sldId="414"/>
        </pc:sldMkLst>
      </pc:sldChg>
      <pc:sldChg chg="del">
        <pc:chgData name="Javier Sagredo - FIIAPP" userId="4126ed2c-845a-4634-b563-70caef7e4960" providerId="ADAL" clId="{C954E285-0451-408B-8738-026ECF29E336}" dt="2022-02-15T10:11:37.548" v="1949" actId="47"/>
        <pc:sldMkLst>
          <pc:docMk/>
          <pc:sldMk cId="1239110781" sldId="415"/>
        </pc:sldMkLst>
      </pc:sldChg>
      <pc:sldChg chg="del">
        <pc:chgData name="Javier Sagredo - FIIAPP" userId="4126ed2c-845a-4634-b563-70caef7e4960" providerId="ADAL" clId="{C954E285-0451-408B-8738-026ECF29E336}" dt="2022-02-15T10:10:10.273" v="1941" actId="47"/>
        <pc:sldMkLst>
          <pc:docMk/>
          <pc:sldMk cId="1003259538" sldId="416"/>
        </pc:sldMkLst>
      </pc:sldChg>
      <pc:sldChg chg="addSp delSp modSp mod">
        <pc:chgData name="Javier Sagredo - FIIAPP" userId="4126ed2c-845a-4634-b563-70caef7e4960" providerId="ADAL" clId="{C954E285-0451-408B-8738-026ECF29E336}" dt="2022-02-15T14:00:48.625" v="3630" actId="14100"/>
        <pc:sldMkLst>
          <pc:docMk/>
          <pc:sldMk cId="2357831199" sldId="417"/>
        </pc:sldMkLst>
        <pc:spChg chg="mod">
          <ac:chgData name="Javier Sagredo - FIIAPP" userId="4126ed2c-845a-4634-b563-70caef7e4960" providerId="ADAL" clId="{C954E285-0451-408B-8738-026ECF29E336}" dt="2022-02-14T09:52:49.195" v="257" actId="1076"/>
          <ac:spMkLst>
            <pc:docMk/>
            <pc:sldMk cId="2357831199" sldId="417"/>
            <ac:spMk id="2" creationId="{08F7D3C4-348C-46E5-B183-807DF9F181C9}"/>
          </ac:spMkLst>
        </pc:spChg>
        <pc:spChg chg="mod">
          <ac:chgData name="Javier Sagredo - FIIAPP" userId="4126ed2c-845a-4634-b563-70caef7e4960" providerId="ADAL" clId="{C954E285-0451-408B-8738-026ECF29E336}" dt="2022-02-15T14:00:48.625" v="3630" actId="14100"/>
          <ac:spMkLst>
            <pc:docMk/>
            <pc:sldMk cId="2357831199" sldId="417"/>
            <ac:spMk id="3" creationId="{124ACE02-A387-4FB3-88BD-2396D5FCC8BA}"/>
          </ac:spMkLst>
        </pc:spChg>
        <pc:picChg chg="add mod">
          <ac:chgData name="Javier Sagredo - FIIAPP" userId="4126ed2c-845a-4634-b563-70caef7e4960" providerId="ADAL" clId="{C954E285-0451-408B-8738-026ECF29E336}" dt="2022-02-15T14:00:44.105" v="3629" actId="14100"/>
          <ac:picMkLst>
            <pc:docMk/>
            <pc:sldMk cId="2357831199" sldId="417"/>
            <ac:picMk id="5" creationId="{20D15173-BDDC-4059-8385-747BD66EF154}"/>
          </ac:picMkLst>
        </pc:picChg>
        <pc:picChg chg="del">
          <ac:chgData name="Javier Sagredo - FIIAPP" userId="4126ed2c-845a-4634-b563-70caef7e4960" providerId="ADAL" clId="{C954E285-0451-408B-8738-026ECF29E336}" dt="2022-02-15T13:13:22.823" v="3068" actId="478"/>
          <ac:picMkLst>
            <pc:docMk/>
            <pc:sldMk cId="2357831199" sldId="417"/>
            <ac:picMk id="11" creationId="{FF680043-5605-4D9D-A004-2D83FDC197B7}"/>
          </ac:picMkLst>
        </pc:picChg>
      </pc:sldChg>
      <pc:sldChg chg="del">
        <pc:chgData name="Javier Sagredo - FIIAPP" userId="4126ed2c-845a-4634-b563-70caef7e4960" providerId="ADAL" clId="{C954E285-0451-408B-8738-026ECF29E336}" dt="2022-02-15T10:10:56.003" v="1946" actId="47"/>
        <pc:sldMkLst>
          <pc:docMk/>
          <pc:sldMk cId="49664544" sldId="4247"/>
        </pc:sldMkLst>
      </pc:sldChg>
      <pc:sldChg chg="del">
        <pc:chgData name="Javier Sagredo - FIIAPP" userId="4126ed2c-845a-4634-b563-70caef7e4960" providerId="ADAL" clId="{C954E285-0451-408B-8738-026ECF29E336}" dt="2022-02-15T09:52:29.465" v="1895" actId="47"/>
        <pc:sldMkLst>
          <pc:docMk/>
          <pc:sldMk cId="3859906584" sldId="4248"/>
        </pc:sldMkLst>
      </pc:sldChg>
      <pc:sldChg chg="del">
        <pc:chgData name="Javier Sagredo - FIIAPP" userId="4126ed2c-845a-4634-b563-70caef7e4960" providerId="ADAL" clId="{C954E285-0451-408B-8738-026ECF29E336}" dt="2022-02-15T09:52:24.974" v="1894" actId="47"/>
        <pc:sldMkLst>
          <pc:docMk/>
          <pc:sldMk cId="1916908256" sldId="4249"/>
        </pc:sldMkLst>
      </pc:sldChg>
      <pc:sldChg chg="del">
        <pc:chgData name="Javier Sagredo - FIIAPP" userId="4126ed2c-845a-4634-b563-70caef7e4960" providerId="ADAL" clId="{C954E285-0451-408B-8738-026ECF29E336}" dt="2022-02-15T10:11:12.064" v="1947" actId="47"/>
        <pc:sldMkLst>
          <pc:docMk/>
          <pc:sldMk cId="2091094686" sldId="4250"/>
        </pc:sldMkLst>
      </pc:sldChg>
      <pc:sldChg chg="del">
        <pc:chgData name="Javier Sagredo - FIIAPP" userId="4126ed2c-845a-4634-b563-70caef7e4960" providerId="ADAL" clId="{C954E285-0451-408B-8738-026ECF29E336}" dt="2022-02-15T10:11:14.877" v="1948" actId="47"/>
        <pc:sldMkLst>
          <pc:docMk/>
          <pc:sldMk cId="1132248317" sldId="4251"/>
        </pc:sldMkLst>
      </pc:sldChg>
      <pc:sldChg chg="del">
        <pc:chgData name="Javier Sagredo - FIIAPP" userId="4126ed2c-845a-4634-b563-70caef7e4960" providerId="ADAL" clId="{C954E285-0451-408B-8738-026ECF29E336}" dt="2022-02-15T09:53:24.444" v="1896" actId="47"/>
        <pc:sldMkLst>
          <pc:docMk/>
          <pc:sldMk cId="2241202904" sldId="4252"/>
        </pc:sldMkLst>
      </pc:sldChg>
      <pc:sldChg chg="addSp delSp modSp mod">
        <pc:chgData name="Javier Sagredo - FIIAPP" userId="4126ed2c-845a-4634-b563-70caef7e4960" providerId="ADAL" clId="{C954E285-0451-408B-8738-026ECF29E336}" dt="2022-02-15T13:37:11.653" v="3353" actId="1076"/>
        <pc:sldMkLst>
          <pc:docMk/>
          <pc:sldMk cId="2403717185" sldId="4253"/>
        </pc:sldMkLst>
        <pc:spChg chg="mod">
          <ac:chgData name="Javier Sagredo - FIIAPP" userId="4126ed2c-845a-4634-b563-70caef7e4960" providerId="ADAL" clId="{C954E285-0451-408B-8738-026ECF29E336}" dt="2022-02-15T13:37:11.653" v="3353" actId="1076"/>
          <ac:spMkLst>
            <pc:docMk/>
            <pc:sldMk cId="2403717185" sldId="4253"/>
            <ac:spMk id="2" creationId="{08F7D3C4-348C-46E5-B183-807DF9F181C9}"/>
          </ac:spMkLst>
        </pc:spChg>
        <pc:spChg chg="mod">
          <ac:chgData name="Javier Sagredo - FIIAPP" userId="4126ed2c-845a-4634-b563-70caef7e4960" providerId="ADAL" clId="{C954E285-0451-408B-8738-026ECF29E336}" dt="2022-02-15T13:15:01.226" v="3087" actId="1076"/>
          <ac:spMkLst>
            <pc:docMk/>
            <pc:sldMk cId="2403717185" sldId="4253"/>
            <ac:spMk id="3" creationId="{124ACE02-A387-4FB3-88BD-2396D5FCC8BA}"/>
          </ac:spMkLst>
        </pc:spChg>
        <pc:picChg chg="add mod">
          <ac:chgData name="Javier Sagredo - FIIAPP" userId="4126ed2c-845a-4634-b563-70caef7e4960" providerId="ADAL" clId="{C954E285-0451-408B-8738-026ECF29E336}" dt="2022-02-15T13:14:53.314" v="3085" actId="14100"/>
          <ac:picMkLst>
            <pc:docMk/>
            <pc:sldMk cId="2403717185" sldId="4253"/>
            <ac:picMk id="5" creationId="{5D64B303-3A64-476E-A09D-C54DE55906FD}"/>
          </ac:picMkLst>
        </pc:picChg>
        <pc:picChg chg="del">
          <ac:chgData name="Javier Sagredo - FIIAPP" userId="4126ed2c-845a-4634-b563-70caef7e4960" providerId="ADAL" clId="{C954E285-0451-408B-8738-026ECF29E336}" dt="2022-02-15T13:14:42.943" v="3082" actId="478"/>
          <ac:picMkLst>
            <pc:docMk/>
            <pc:sldMk cId="2403717185" sldId="4253"/>
            <ac:picMk id="15" creationId="{35167646-67EB-45AC-A505-B8AFD72093F2}"/>
          </ac:picMkLst>
        </pc:picChg>
      </pc:sldChg>
      <pc:sldChg chg="modSp del mod ord">
        <pc:chgData name="Javier Sagredo - FIIAPP" userId="4126ed2c-845a-4634-b563-70caef7e4960" providerId="ADAL" clId="{C954E285-0451-408B-8738-026ECF29E336}" dt="2022-02-15T07:47:26.488" v="308" actId="2696"/>
        <pc:sldMkLst>
          <pc:docMk/>
          <pc:sldMk cId="1413719546" sldId="4254"/>
        </pc:sldMkLst>
        <pc:spChg chg="mod">
          <ac:chgData name="Javier Sagredo - FIIAPP" userId="4126ed2c-845a-4634-b563-70caef7e4960" providerId="ADAL" clId="{C954E285-0451-408B-8738-026ECF29E336}" dt="2022-02-15T07:45:41.309" v="306" actId="27636"/>
          <ac:spMkLst>
            <pc:docMk/>
            <pc:sldMk cId="1413719546" sldId="4254"/>
            <ac:spMk id="2" creationId="{08F7D3C4-348C-46E5-B183-807DF9F181C9}"/>
          </ac:spMkLst>
        </pc:spChg>
      </pc:sldChg>
      <pc:sldChg chg="addSp delSp modSp mod">
        <pc:chgData name="Javier Sagredo - FIIAPP" userId="4126ed2c-845a-4634-b563-70caef7e4960" providerId="ADAL" clId="{C954E285-0451-408B-8738-026ECF29E336}" dt="2022-02-15T14:10:13.692" v="3659" actId="478"/>
        <pc:sldMkLst>
          <pc:docMk/>
          <pc:sldMk cId="3990656120" sldId="4255"/>
        </pc:sldMkLst>
        <pc:spChg chg="del mod">
          <ac:chgData name="Javier Sagredo - FIIAPP" userId="4126ed2c-845a-4634-b563-70caef7e4960" providerId="ADAL" clId="{C954E285-0451-408B-8738-026ECF29E336}" dt="2022-02-15T13:37:27.192" v="3355" actId="478"/>
          <ac:spMkLst>
            <pc:docMk/>
            <pc:sldMk cId="3990656120" sldId="4255"/>
            <ac:spMk id="2" creationId="{08F7D3C4-348C-46E5-B183-807DF9F181C9}"/>
          </ac:spMkLst>
        </pc:spChg>
        <pc:spChg chg="mod">
          <ac:chgData name="Javier Sagredo - FIIAPP" userId="4126ed2c-845a-4634-b563-70caef7e4960" providerId="ADAL" clId="{C954E285-0451-408B-8738-026ECF29E336}" dt="2022-02-15T13:15:50.603" v="3093" actId="20577"/>
          <ac:spMkLst>
            <pc:docMk/>
            <pc:sldMk cId="3990656120" sldId="4255"/>
            <ac:spMk id="3" creationId="{124ACE02-A387-4FB3-88BD-2396D5FCC8BA}"/>
          </ac:spMkLst>
        </pc:spChg>
        <pc:spChg chg="add del mod">
          <ac:chgData name="Javier Sagredo - FIIAPP" userId="4126ed2c-845a-4634-b563-70caef7e4960" providerId="ADAL" clId="{C954E285-0451-408B-8738-026ECF29E336}" dt="2022-02-15T13:37:30.019" v="3356" actId="478"/>
          <ac:spMkLst>
            <pc:docMk/>
            <pc:sldMk cId="3990656120" sldId="4255"/>
            <ac:spMk id="5" creationId="{41ADBD22-5F26-4BFD-9BAD-8BBC6356B4B4}"/>
          </ac:spMkLst>
        </pc:spChg>
        <pc:spChg chg="add mod">
          <ac:chgData name="Javier Sagredo - FIIAPP" userId="4126ed2c-845a-4634-b563-70caef7e4960" providerId="ADAL" clId="{C954E285-0451-408B-8738-026ECF29E336}" dt="2022-02-15T13:37:30.333" v="3357"/>
          <ac:spMkLst>
            <pc:docMk/>
            <pc:sldMk cId="3990656120" sldId="4255"/>
            <ac:spMk id="7" creationId="{51471418-D0D8-4A50-A41F-01C666F4C997}"/>
          </ac:spMkLst>
        </pc:spChg>
        <pc:picChg chg="add del mod">
          <ac:chgData name="Javier Sagredo - FIIAPP" userId="4126ed2c-845a-4634-b563-70caef7e4960" providerId="ADAL" clId="{C954E285-0451-408B-8738-026ECF29E336}" dt="2022-02-15T14:10:13.692" v="3659" actId="478"/>
          <ac:picMkLst>
            <pc:docMk/>
            <pc:sldMk cId="3990656120" sldId="4255"/>
            <ac:picMk id="4" creationId="{2135F6C3-D98F-441E-8A44-0A3217A109DA}"/>
          </ac:picMkLst>
        </pc:picChg>
      </pc:sldChg>
      <pc:sldChg chg="del">
        <pc:chgData name="Javier Sagredo - FIIAPP" userId="4126ed2c-845a-4634-b563-70caef7e4960" providerId="ADAL" clId="{C954E285-0451-408B-8738-026ECF29E336}" dt="2022-02-15T08:13:19.492" v="1728" actId="2696"/>
        <pc:sldMkLst>
          <pc:docMk/>
          <pc:sldMk cId="1546700336" sldId="4256"/>
        </pc:sldMkLst>
      </pc:sldChg>
      <pc:sldChg chg="addSp delSp modSp mod">
        <pc:chgData name="Javier Sagredo - FIIAPP" userId="4126ed2c-845a-4634-b563-70caef7e4960" providerId="ADAL" clId="{C954E285-0451-408B-8738-026ECF29E336}" dt="2022-02-15T14:11:06.771" v="3690" actId="1076"/>
        <pc:sldMkLst>
          <pc:docMk/>
          <pc:sldMk cId="4220116531" sldId="4257"/>
        </pc:sldMkLst>
        <pc:spChg chg="mod">
          <ac:chgData name="Javier Sagredo - FIIAPP" userId="4126ed2c-845a-4634-b563-70caef7e4960" providerId="ADAL" clId="{C954E285-0451-408B-8738-026ECF29E336}" dt="2022-02-15T14:11:06.771" v="3690" actId="1076"/>
          <ac:spMkLst>
            <pc:docMk/>
            <pc:sldMk cId="4220116531" sldId="4257"/>
            <ac:spMk id="3" creationId="{0FA17C18-F026-4642-BC7A-991CCCEDD476}"/>
          </ac:spMkLst>
        </pc:spChg>
        <pc:spChg chg="mod">
          <ac:chgData name="Javier Sagredo - FIIAPP" userId="4126ed2c-845a-4634-b563-70caef7e4960" providerId="ADAL" clId="{C954E285-0451-408B-8738-026ECF29E336}" dt="2022-02-15T10:19:39.250" v="2002" actId="207"/>
          <ac:spMkLst>
            <pc:docMk/>
            <pc:sldMk cId="4220116531" sldId="4257"/>
            <ac:spMk id="8" creationId="{0C25CE5C-BED3-471F-8287-70AF5DDB8395}"/>
          </ac:spMkLst>
        </pc:spChg>
        <pc:spChg chg="mod">
          <ac:chgData name="Javier Sagredo - FIIAPP" userId="4126ed2c-845a-4634-b563-70caef7e4960" providerId="ADAL" clId="{C954E285-0451-408B-8738-026ECF29E336}" dt="2022-02-15T10:19:28.708" v="2001" actId="207"/>
          <ac:spMkLst>
            <pc:docMk/>
            <pc:sldMk cId="4220116531" sldId="4257"/>
            <ac:spMk id="11" creationId="{8989B9DC-6E67-49CF-BE6D-6850E7BBACE3}"/>
          </ac:spMkLst>
        </pc:spChg>
        <pc:grpChg chg="mod">
          <ac:chgData name="Javier Sagredo - FIIAPP" userId="4126ed2c-845a-4634-b563-70caef7e4960" providerId="ADAL" clId="{C954E285-0451-408B-8738-026ECF29E336}" dt="2022-02-15T10:12:25.618" v="1954" actId="1076"/>
          <ac:grpSpMkLst>
            <pc:docMk/>
            <pc:sldMk cId="4220116531" sldId="4257"/>
            <ac:grpSpMk id="6" creationId="{FDF79404-738E-4F86-A70C-AE7D52061401}"/>
          </ac:grpSpMkLst>
        </pc:grpChg>
        <pc:picChg chg="add del mod ord">
          <ac:chgData name="Javier Sagredo - FIIAPP" userId="4126ed2c-845a-4634-b563-70caef7e4960" providerId="ADAL" clId="{C954E285-0451-408B-8738-026ECF29E336}" dt="2022-02-15T10:17:22.728" v="1981" actId="931"/>
          <ac:picMkLst>
            <pc:docMk/>
            <pc:sldMk cId="4220116531" sldId="4257"/>
            <ac:picMk id="4" creationId="{67EE53E8-353A-477E-AFA1-2AD73DA50B09}"/>
          </ac:picMkLst>
        </pc:picChg>
        <pc:picChg chg="add del mod ord">
          <ac:chgData name="Javier Sagredo - FIIAPP" userId="4126ed2c-845a-4634-b563-70caef7e4960" providerId="ADAL" clId="{C954E285-0451-408B-8738-026ECF29E336}" dt="2022-02-15T10:32:47.532" v="2145" actId="478"/>
          <ac:picMkLst>
            <pc:docMk/>
            <pc:sldMk cId="4220116531" sldId="4257"/>
            <ac:picMk id="7" creationId="{49861E57-2DEC-4B6E-86FD-3CD08B6CD012}"/>
          </ac:picMkLst>
        </pc:picChg>
        <pc:picChg chg="add del mod">
          <ac:chgData name="Javier Sagredo - FIIAPP" userId="4126ed2c-845a-4634-b563-70caef7e4960" providerId="ADAL" clId="{C954E285-0451-408B-8738-026ECF29E336}" dt="2022-02-15T10:17:40.164" v="1984" actId="478"/>
          <ac:picMkLst>
            <pc:docMk/>
            <pc:sldMk cId="4220116531" sldId="4257"/>
            <ac:picMk id="14" creationId="{18A334D9-93FD-4547-9726-3FD6E13483FC}"/>
          </ac:picMkLst>
        </pc:picChg>
        <pc:picChg chg="add del mod ord">
          <ac:chgData name="Javier Sagredo - FIIAPP" userId="4126ed2c-845a-4634-b563-70caef7e4960" providerId="ADAL" clId="{C954E285-0451-408B-8738-026ECF29E336}" dt="2022-02-15T10:35:48.498" v="2156" actId="478"/>
          <ac:picMkLst>
            <pc:docMk/>
            <pc:sldMk cId="4220116531" sldId="4257"/>
            <ac:picMk id="15" creationId="{545F3AFF-6B41-47A9-B4AF-7597701665BF}"/>
          </ac:picMkLst>
        </pc:picChg>
        <pc:picChg chg="add mod ord">
          <ac:chgData name="Javier Sagredo - FIIAPP" userId="4126ed2c-845a-4634-b563-70caef7e4960" providerId="ADAL" clId="{C954E285-0451-408B-8738-026ECF29E336}" dt="2022-02-15T10:36:32.854" v="2165" actId="1076"/>
          <ac:picMkLst>
            <pc:docMk/>
            <pc:sldMk cId="4220116531" sldId="4257"/>
            <ac:picMk id="17" creationId="{09485BA0-5C42-40C9-878D-37D123AFE7A9}"/>
          </ac:picMkLst>
        </pc:picChg>
        <pc:picChg chg="mod">
          <ac:chgData name="Javier Sagredo - FIIAPP" userId="4126ed2c-845a-4634-b563-70caef7e4960" providerId="ADAL" clId="{C954E285-0451-408B-8738-026ECF29E336}" dt="2022-02-15T14:10:29.594" v="3660"/>
          <ac:picMkLst>
            <pc:docMk/>
            <pc:sldMk cId="4220116531" sldId="4257"/>
            <ac:picMk id="19" creationId="{EFCE2951-4F00-43B0-9CA3-BEB6E651FD2C}"/>
          </ac:picMkLst>
        </pc:picChg>
      </pc:sldChg>
      <pc:sldChg chg="delSp modSp mod">
        <pc:chgData name="Javier Sagredo - FIIAPP" userId="4126ed2c-845a-4634-b563-70caef7e4960" providerId="ADAL" clId="{C954E285-0451-408B-8738-026ECF29E336}" dt="2022-02-15T13:43:20.138" v="3438" actId="1076"/>
        <pc:sldMkLst>
          <pc:docMk/>
          <pc:sldMk cId="2993433694" sldId="4258"/>
        </pc:sldMkLst>
        <pc:spChg chg="mod">
          <ac:chgData name="Javier Sagredo - FIIAPP" userId="4126ed2c-845a-4634-b563-70caef7e4960" providerId="ADAL" clId="{C954E285-0451-408B-8738-026ECF29E336}" dt="2022-02-15T13:43:15.297" v="3437" actId="14100"/>
          <ac:spMkLst>
            <pc:docMk/>
            <pc:sldMk cId="2993433694" sldId="4258"/>
            <ac:spMk id="2" creationId="{68D4D8BD-9E38-4FE6-9269-F5C22E15558D}"/>
          </ac:spMkLst>
        </pc:spChg>
        <pc:spChg chg="mod">
          <ac:chgData name="Javier Sagredo - FIIAPP" userId="4126ed2c-845a-4634-b563-70caef7e4960" providerId="ADAL" clId="{C954E285-0451-408B-8738-026ECF29E336}" dt="2022-02-15T13:43:20.138" v="3438" actId="1076"/>
          <ac:spMkLst>
            <pc:docMk/>
            <pc:sldMk cId="2993433694" sldId="4258"/>
            <ac:spMk id="3" creationId="{B8183971-1FE2-4115-B420-A73860A56F2A}"/>
          </ac:spMkLst>
        </pc:spChg>
        <pc:picChg chg="del">
          <ac:chgData name="Javier Sagredo - FIIAPP" userId="4126ed2c-845a-4634-b563-70caef7e4960" providerId="ADAL" clId="{C954E285-0451-408B-8738-026ECF29E336}" dt="2022-02-15T10:38:48.862" v="2334" actId="478"/>
          <ac:picMkLst>
            <pc:docMk/>
            <pc:sldMk cId="2993433694" sldId="4258"/>
            <ac:picMk id="4" creationId="{AB9CEB64-99F6-4856-9F73-79BC153AEB78}"/>
          </ac:picMkLst>
        </pc:picChg>
        <pc:picChg chg="del">
          <ac:chgData name="Javier Sagredo - FIIAPP" userId="4126ed2c-845a-4634-b563-70caef7e4960" providerId="ADAL" clId="{C954E285-0451-408B-8738-026ECF29E336}" dt="2022-02-15T10:38:20.967" v="2311" actId="478"/>
          <ac:picMkLst>
            <pc:docMk/>
            <pc:sldMk cId="2993433694" sldId="4258"/>
            <ac:picMk id="5" creationId="{1516AC04-CE89-446D-8306-9A60D16EDB74}"/>
          </ac:picMkLst>
        </pc:picChg>
        <pc:picChg chg="mod">
          <ac:chgData name="Javier Sagredo - FIIAPP" userId="4126ed2c-845a-4634-b563-70caef7e4960" providerId="ADAL" clId="{C954E285-0451-408B-8738-026ECF29E336}" dt="2022-02-15T13:43:12.259" v="3436" actId="14100"/>
          <ac:picMkLst>
            <pc:docMk/>
            <pc:sldMk cId="2993433694" sldId="4258"/>
            <ac:picMk id="7" creationId="{394F1E12-37EB-4A82-822A-3C105B0D7BEB}"/>
          </ac:picMkLst>
        </pc:picChg>
      </pc:sldChg>
      <pc:sldChg chg="modSp del mod">
        <pc:chgData name="Javier Sagredo - FIIAPP" userId="4126ed2c-845a-4634-b563-70caef7e4960" providerId="ADAL" clId="{C954E285-0451-408B-8738-026ECF29E336}" dt="2022-02-15T13:45:31.735" v="3486" actId="2696"/>
        <pc:sldMkLst>
          <pc:docMk/>
          <pc:sldMk cId="3110917488" sldId="4259"/>
        </pc:sldMkLst>
        <pc:spChg chg="mod">
          <ac:chgData name="Javier Sagredo - FIIAPP" userId="4126ed2c-845a-4634-b563-70caef7e4960" providerId="ADAL" clId="{C954E285-0451-408B-8738-026ECF29E336}" dt="2022-02-15T10:41:38.744" v="2524" actId="21"/>
          <ac:spMkLst>
            <pc:docMk/>
            <pc:sldMk cId="3110917488" sldId="4259"/>
            <ac:spMk id="2" creationId="{68D4D8BD-9E38-4FE6-9269-F5C22E15558D}"/>
          </ac:spMkLst>
        </pc:spChg>
        <pc:spChg chg="mod">
          <ac:chgData name="Javier Sagredo - FIIAPP" userId="4126ed2c-845a-4634-b563-70caef7e4960" providerId="ADAL" clId="{C954E285-0451-408B-8738-026ECF29E336}" dt="2022-02-15T12:55:51.317" v="2697" actId="20577"/>
          <ac:spMkLst>
            <pc:docMk/>
            <pc:sldMk cId="3110917488" sldId="4259"/>
            <ac:spMk id="3" creationId="{B8183971-1FE2-4115-B420-A73860A56F2A}"/>
          </ac:spMkLst>
        </pc:spChg>
      </pc:sldChg>
      <pc:sldChg chg="del">
        <pc:chgData name="Javier Sagredo - FIIAPP" userId="4126ed2c-845a-4634-b563-70caef7e4960" providerId="ADAL" clId="{C954E285-0451-408B-8738-026ECF29E336}" dt="2022-02-15T12:27:53.917" v="2642" actId="47"/>
        <pc:sldMkLst>
          <pc:docMk/>
          <pc:sldMk cId="2445118623" sldId="4260"/>
        </pc:sldMkLst>
      </pc:sldChg>
      <pc:sldChg chg="addSp delSp modSp add mod">
        <pc:chgData name="Javier Sagredo - FIIAPP" userId="4126ed2c-845a-4634-b563-70caef7e4960" providerId="ADAL" clId="{C954E285-0451-408B-8738-026ECF29E336}" dt="2022-02-15T14:09:37.821" v="3655" actId="478"/>
        <pc:sldMkLst>
          <pc:docMk/>
          <pc:sldMk cId="3594533354" sldId="4261"/>
        </pc:sldMkLst>
        <pc:spChg chg="mod">
          <ac:chgData name="Javier Sagredo - FIIAPP" userId="4126ed2c-845a-4634-b563-70caef7e4960" providerId="ADAL" clId="{C954E285-0451-408B-8738-026ECF29E336}" dt="2022-02-15T14:07:29.125" v="3651" actId="313"/>
          <ac:spMkLst>
            <pc:docMk/>
            <pc:sldMk cId="3594533354" sldId="4261"/>
            <ac:spMk id="3" creationId="{124ACE02-A387-4FB3-88BD-2396D5FCC8BA}"/>
          </ac:spMkLst>
        </pc:spChg>
        <pc:picChg chg="add del mod">
          <ac:chgData name="Javier Sagredo - FIIAPP" userId="4126ed2c-845a-4634-b563-70caef7e4960" providerId="ADAL" clId="{C954E285-0451-408B-8738-026ECF29E336}" dt="2022-02-15T14:09:37.821" v="3655" actId="478"/>
          <ac:picMkLst>
            <pc:docMk/>
            <pc:sldMk cId="3594533354" sldId="4261"/>
            <ac:picMk id="5" creationId="{A83B3D7F-E741-4086-9217-D2A2481B77CA}"/>
          </ac:picMkLst>
        </pc:picChg>
      </pc:sldChg>
      <pc:sldChg chg="modSp add del mod">
        <pc:chgData name="Javier Sagredo - FIIAPP" userId="4126ed2c-845a-4634-b563-70caef7e4960" providerId="ADAL" clId="{C954E285-0451-408B-8738-026ECF29E336}" dt="2022-02-15T08:02:38.452" v="1050" actId="2696"/>
        <pc:sldMkLst>
          <pc:docMk/>
          <pc:sldMk cId="2360229184" sldId="4262"/>
        </pc:sldMkLst>
        <pc:spChg chg="mod">
          <ac:chgData name="Javier Sagredo - FIIAPP" userId="4126ed2c-845a-4634-b563-70caef7e4960" providerId="ADAL" clId="{C954E285-0451-408B-8738-026ECF29E336}" dt="2022-02-15T08:00:34.804" v="994" actId="20577"/>
          <ac:spMkLst>
            <pc:docMk/>
            <pc:sldMk cId="2360229184" sldId="4262"/>
            <ac:spMk id="3" creationId="{124ACE02-A387-4FB3-88BD-2396D5FCC8BA}"/>
          </ac:spMkLst>
        </pc:spChg>
      </pc:sldChg>
      <pc:sldChg chg="addSp modSp new mod">
        <pc:chgData name="Javier Sagredo - FIIAPP" userId="4126ed2c-845a-4634-b563-70caef7e4960" providerId="ADAL" clId="{C954E285-0451-408B-8738-026ECF29E336}" dt="2022-02-15T13:37:45.379" v="3360" actId="1076"/>
        <pc:sldMkLst>
          <pc:docMk/>
          <pc:sldMk cId="2721858312" sldId="4262"/>
        </pc:sldMkLst>
        <pc:picChg chg="add mod modCrop">
          <ac:chgData name="Javier Sagredo - FIIAPP" userId="4126ed2c-845a-4634-b563-70caef7e4960" providerId="ADAL" clId="{C954E285-0451-408B-8738-026ECF29E336}" dt="2022-02-15T13:37:45.379" v="3360" actId="1076"/>
          <ac:picMkLst>
            <pc:docMk/>
            <pc:sldMk cId="2721858312" sldId="4262"/>
            <ac:picMk id="3" creationId="{57F44085-74D9-43C1-B0F6-F2E410D2EE0C}"/>
          </ac:picMkLst>
        </pc:picChg>
        <pc:picChg chg="add mod ord">
          <ac:chgData name="Javier Sagredo - FIIAPP" userId="4126ed2c-845a-4634-b563-70caef7e4960" providerId="ADAL" clId="{C954E285-0451-408B-8738-026ECF29E336}" dt="2022-02-15T13:18:00.955" v="3109" actId="1076"/>
          <ac:picMkLst>
            <pc:docMk/>
            <pc:sldMk cId="2721858312" sldId="4262"/>
            <ac:picMk id="5" creationId="{230E3817-06EF-4CCA-8527-121C9C1B9044}"/>
          </ac:picMkLst>
        </pc:picChg>
      </pc:sldChg>
      <pc:sldChg chg="addSp delSp modSp new mod">
        <pc:chgData name="Javier Sagredo - FIIAPP" userId="4126ed2c-845a-4634-b563-70caef7e4960" providerId="ADAL" clId="{C954E285-0451-408B-8738-026ECF29E336}" dt="2022-02-15T14:14:56.893" v="3697" actId="14100"/>
        <pc:sldMkLst>
          <pc:docMk/>
          <pc:sldMk cId="1104637971" sldId="4263"/>
        </pc:sldMkLst>
        <pc:picChg chg="add mod">
          <ac:chgData name="Javier Sagredo - FIIAPP" userId="4126ed2c-845a-4634-b563-70caef7e4960" providerId="ADAL" clId="{C954E285-0451-408B-8738-026ECF29E336}" dt="2022-02-15T14:14:56.893" v="3697" actId="14100"/>
          <ac:picMkLst>
            <pc:docMk/>
            <pc:sldMk cId="1104637971" sldId="4263"/>
            <ac:picMk id="3" creationId="{8355F2E8-52E9-455F-9F5E-FD5470830812}"/>
          </ac:picMkLst>
        </pc:picChg>
        <pc:picChg chg="add del mod">
          <ac:chgData name="Javier Sagredo - FIIAPP" userId="4126ed2c-845a-4634-b563-70caef7e4960" providerId="ADAL" clId="{C954E285-0451-408B-8738-026ECF29E336}" dt="2022-02-15T08:17:30.731" v="1751" actId="478"/>
          <ac:picMkLst>
            <pc:docMk/>
            <pc:sldMk cId="1104637971" sldId="4263"/>
            <ac:picMk id="3" creationId="{E29D8A54-2585-48ED-94C3-7EAFED78FABE}"/>
          </ac:picMkLst>
        </pc:picChg>
        <pc:picChg chg="add del mod">
          <ac:chgData name="Javier Sagredo - FIIAPP" userId="4126ed2c-845a-4634-b563-70caef7e4960" providerId="ADAL" clId="{C954E285-0451-408B-8738-026ECF29E336}" dt="2022-02-15T10:01:12.072" v="1906" actId="478"/>
          <ac:picMkLst>
            <pc:docMk/>
            <pc:sldMk cId="1104637971" sldId="4263"/>
            <ac:picMk id="5" creationId="{17243A79-9F62-44F3-9951-094B953AB258}"/>
          </ac:picMkLst>
        </pc:picChg>
        <pc:picChg chg="add del mod">
          <ac:chgData name="Javier Sagredo - FIIAPP" userId="4126ed2c-845a-4634-b563-70caef7e4960" providerId="ADAL" clId="{C954E285-0451-408B-8738-026ECF29E336}" dt="2022-02-15T10:08:11.100" v="1923" actId="478"/>
          <ac:picMkLst>
            <pc:docMk/>
            <pc:sldMk cId="1104637971" sldId="4263"/>
            <ac:picMk id="7" creationId="{4BD6B4DD-E3A2-4EAB-8EAB-1BD3EC18E017}"/>
          </ac:picMkLst>
        </pc:picChg>
        <pc:picChg chg="add del mod">
          <ac:chgData name="Javier Sagredo - FIIAPP" userId="4126ed2c-845a-4634-b563-70caef7e4960" providerId="ADAL" clId="{C954E285-0451-408B-8738-026ECF29E336}" dt="2022-02-15T14:14:38.048" v="3691" actId="478"/>
          <ac:picMkLst>
            <pc:docMk/>
            <pc:sldMk cId="1104637971" sldId="4263"/>
            <ac:picMk id="9" creationId="{2C8F4B7C-C1D9-431C-B080-E3C014BC1EEE}"/>
          </ac:picMkLst>
        </pc:picChg>
        <pc:picChg chg="add mod">
          <ac:chgData name="Javier Sagredo - FIIAPP" userId="4126ed2c-845a-4634-b563-70caef7e4960" providerId="ADAL" clId="{C954E285-0451-408B-8738-026ECF29E336}" dt="2022-02-15T13:20:32.890" v="3128" actId="1076"/>
          <ac:picMkLst>
            <pc:docMk/>
            <pc:sldMk cId="1104637971" sldId="4263"/>
            <ac:picMk id="11" creationId="{8E536679-CBA9-4709-8112-E74F08C07732}"/>
          </ac:picMkLst>
        </pc:picChg>
      </pc:sldChg>
      <pc:sldChg chg="addSp delSp modSp new mod">
        <pc:chgData name="Javier Sagredo - FIIAPP" userId="4126ed2c-845a-4634-b563-70caef7e4960" providerId="ADAL" clId="{C954E285-0451-408B-8738-026ECF29E336}" dt="2022-02-15T14:15:28.325" v="3704" actId="1076"/>
        <pc:sldMkLst>
          <pc:docMk/>
          <pc:sldMk cId="3836830840" sldId="4264"/>
        </pc:sldMkLst>
        <pc:picChg chg="add mod">
          <ac:chgData name="Javier Sagredo - FIIAPP" userId="4126ed2c-845a-4634-b563-70caef7e4960" providerId="ADAL" clId="{C954E285-0451-408B-8738-026ECF29E336}" dt="2022-02-15T14:15:28.325" v="3704" actId="1076"/>
          <ac:picMkLst>
            <pc:docMk/>
            <pc:sldMk cId="3836830840" sldId="4264"/>
            <ac:picMk id="3" creationId="{E2C2AE59-69F6-4DA1-811F-B8C434E88430}"/>
          </ac:picMkLst>
        </pc:picChg>
        <pc:picChg chg="add del mod">
          <ac:chgData name="Javier Sagredo - FIIAPP" userId="4126ed2c-845a-4634-b563-70caef7e4960" providerId="ADAL" clId="{C954E285-0451-408B-8738-026ECF29E336}" dt="2022-02-15T10:03:16.341" v="1915" actId="478"/>
          <ac:picMkLst>
            <pc:docMk/>
            <pc:sldMk cId="3836830840" sldId="4264"/>
            <ac:picMk id="3" creationId="{F11608BA-D001-45FC-AC5E-DA0573F96278}"/>
          </ac:picMkLst>
        </pc:picChg>
        <pc:picChg chg="add del mod">
          <ac:chgData name="Javier Sagredo - FIIAPP" userId="4126ed2c-845a-4634-b563-70caef7e4960" providerId="ADAL" clId="{C954E285-0451-408B-8738-026ECF29E336}" dt="2022-02-15T10:09:27.061" v="1930" actId="478"/>
          <ac:picMkLst>
            <pc:docMk/>
            <pc:sldMk cId="3836830840" sldId="4264"/>
            <ac:picMk id="5" creationId="{BB3AE172-3D14-4047-B3CB-AAD42D54EC41}"/>
          </ac:picMkLst>
        </pc:picChg>
        <pc:picChg chg="add del mod">
          <ac:chgData name="Javier Sagredo - FIIAPP" userId="4126ed2c-845a-4634-b563-70caef7e4960" providerId="ADAL" clId="{C954E285-0451-408B-8738-026ECF29E336}" dt="2022-02-15T14:15:07.609" v="3698" actId="478"/>
          <ac:picMkLst>
            <pc:docMk/>
            <pc:sldMk cId="3836830840" sldId="4264"/>
            <ac:picMk id="7" creationId="{ECA71283-74A6-46A4-8DF5-644C845C0048}"/>
          </ac:picMkLst>
        </pc:picChg>
        <pc:picChg chg="add del mod">
          <ac:chgData name="Javier Sagredo - FIIAPP" userId="4126ed2c-845a-4634-b563-70caef7e4960" providerId="ADAL" clId="{C954E285-0451-408B-8738-026ECF29E336}" dt="2022-02-15T14:02:13.554" v="3637" actId="478"/>
          <ac:picMkLst>
            <pc:docMk/>
            <pc:sldMk cId="3836830840" sldId="4264"/>
            <ac:picMk id="9" creationId="{D2BFFB2C-960B-435D-BA41-236AD76C675F}"/>
          </ac:picMkLst>
        </pc:picChg>
        <pc:picChg chg="add mod">
          <ac:chgData name="Javier Sagredo - FIIAPP" userId="4126ed2c-845a-4634-b563-70caef7e4960" providerId="ADAL" clId="{C954E285-0451-408B-8738-026ECF29E336}" dt="2022-02-15T14:02:27.113" v="3642" actId="1076"/>
          <ac:picMkLst>
            <pc:docMk/>
            <pc:sldMk cId="3836830840" sldId="4264"/>
            <ac:picMk id="11" creationId="{33DD37BF-0427-44BD-8444-DAD16B266675}"/>
          </ac:picMkLst>
        </pc:picChg>
      </pc:sldChg>
      <pc:sldChg chg="addSp delSp modSp new mod">
        <pc:chgData name="Javier Sagredo - FIIAPP" userId="4126ed2c-845a-4634-b563-70caef7e4960" providerId="ADAL" clId="{C954E285-0451-408B-8738-026ECF29E336}" dt="2022-02-15T14:02:55.537" v="3643" actId="196"/>
        <pc:sldMkLst>
          <pc:docMk/>
          <pc:sldMk cId="1119661178" sldId="4265"/>
        </pc:sldMkLst>
        <pc:picChg chg="add del mod">
          <ac:chgData name="Javier Sagredo - FIIAPP" userId="4126ed2c-845a-4634-b563-70caef7e4960" providerId="ADAL" clId="{C954E285-0451-408B-8738-026ECF29E336}" dt="2022-02-15T08:21:45.219" v="1771" actId="478"/>
          <ac:picMkLst>
            <pc:docMk/>
            <pc:sldMk cId="1119661178" sldId="4265"/>
            <ac:picMk id="3" creationId="{F44E1D9E-A7C0-45AE-85D3-5DFF05B55D6B}"/>
          </ac:picMkLst>
        </pc:picChg>
        <pc:picChg chg="add del mod modCrop">
          <ac:chgData name="Javier Sagredo - FIIAPP" userId="4126ed2c-845a-4634-b563-70caef7e4960" providerId="ADAL" clId="{C954E285-0451-408B-8738-026ECF29E336}" dt="2022-02-15T09:51:27.003" v="1887" actId="478"/>
          <ac:picMkLst>
            <pc:docMk/>
            <pc:sldMk cId="1119661178" sldId="4265"/>
            <ac:picMk id="5" creationId="{C5A47C12-68B8-4C01-BA73-6DBE90E6456F}"/>
          </ac:picMkLst>
        </pc:picChg>
        <pc:picChg chg="add mod">
          <ac:chgData name="Javier Sagredo - FIIAPP" userId="4126ed2c-845a-4634-b563-70caef7e4960" providerId="ADAL" clId="{C954E285-0451-408B-8738-026ECF29E336}" dt="2022-02-15T13:24:01.797" v="3156" actId="1076"/>
          <ac:picMkLst>
            <pc:docMk/>
            <pc:sldMk cId="1119661178" sldId="4265"/>
            <ac:picMk id="7" creationId="{147017C3-34AC-436E-8175-F13141C97CDA}"/>
          </ac:picMkLst>
        </pc:picChg>
        <pc:picChg chg="add mod">
          <ac:chgData name="Javier Sagredo - FIIAPP" userId="4126ed2c-845a-4634-b563-70caef7e4960" providerId="ADAL" clId="{C954E285-0451-408B-8738-026ECF29E336}" dt="2022-02-15T14:02:55.537" v="3643" actId="196"/>
          <ac:picMkLst>
            <pc:docMk/>
            <pc:sldMk cId="1119661178" sldId="4265"/>
            <ac:picMk id="9" creationId="{0EC4A7A3-2345-4DE9-B410-918F236B54F7}"/>
          </ac:picMkLst>
        </pc:picChg>
      </pc:sldChg>
      <pc:sldChg chg="addSp delSp modSp new mod">
        <pc:chgData name="Javier Sagredo - FIIAPP" userId="4126ed2c-845a-4634-b563-70caef7e4960" providerId="ADAL" clId="{C954E285-0451-408B-8738-026ECF29E336}" dt="2022-02-15T13:41:40.630" v="3388" actId="14100"/>
        <pc:sldMkLst>
          <pc:docMk/>
          <pc:sldMk cId="3670344687" sldId="4266"/>
        </pc:sldMkLst>
        <pc:picChg chg="add del mod modCrop">
          <ac:chgData name="Javier Sagredo - FIIAPP" userId="4126ed2c-845a-4634-b563-70caef7e4960" providerId="ADAL" clId="{C954E285-0451-408B-8738-026ECF29E336}" dt="2022-02-15T09:57:02.995" v="1898" actId="478"/>
          <ac:picMkLst>
            <pc:docMk/>
            <pc:sldMk cId="3670344687" sldId="4266"/>
            <ac:picMk id="3" creationId="{9AA57AB4-D24F-4079-AC0C-D8B0AF456230}"/>
          </ac:picMkLst>
        </pc:picChg>
        <pc:picChg chg="add mod">
          <ac:chgData name="Javier Sagredo - FIIAPP" userId="4126ed2c-845a-4634-b563-70caef7e4960" providerId="ADAL" clId="{C954E285-0451-408B-8738-026ECF29E336}" dt="2022-02-15T13:41:19.839" v="3385" actId="1076"/>
          <ac:picMkLst>
            <pc:docMk/>
            <pc:sldMk cId="3670344687" sldId="4266"/>
            <ac:picMk id="5" creationId="{C094F94B-E75C-461C-8A57-232871F6BF80}"/>
          </ac:picMkLst>
        </pc:picChg>
        <pc:picChg chg="add del mod">
          <ac:chgData name="Javier Sagredo - FIIAPP" userId="4126ed2c-845a-4634-b563-70caef7e4960" providerId="ADAL" clId="{C954E285-0451-408B-8738-026ECF29E336}" dt="2022-02-15T13:24:30.730" v="3162" actId="478"/>
          <ac:picMkLst>
            <pc:docMk/>
            <pc:sldMk cId="3670344687" sldId="4266"/>
            <ac:picMk id="7" creationId="{3C68A39B-0444-4FFB-99F6-FEC7CF08FC08}"/>
          </ac:picMkLst>
        </pc:picChg>
        <pc:picChg chg="add del mod">
          <ac:chgData name="Javier Sagredo - FIIAPP" userId="4126ed2c-845a-4634-b563-70caef7e4960" providerId="ADAL" clId="{C954E285-0451-408B-8738-026ECF29E336}" dt="2022-02-15T13:41:03.961" v="3380" actId="478"/>
          <ac:picMkLst>
            <pc:docMk/>
            <pc:sldMk cId="3670344687" sldId="4266"/>
            <ac:picMk id="9" creationId="{9ED2A2C9-2D5E-43C2-B8B4-79DCA9C5AF3D}"/>
          </ac:picMkLst>
        </pc:picChg>
        <pc:picChg chg="add del mod">
          <ac:chgData name="Javier Sagredo - FIIAPP" userId="4126ed2c-845a-4634-b563-70caef7e4960" providerId="ADAL" clId="{C954E285-0451-408B-8738-026ECF29E336}" dt="2022-02-15T13:39:16.049" v="3364" actId="478"/>
          <ac:picMkLst>
            <pc:docMk/>
            <pc:sldMk cId="3670344687" sldId="4266"/>
            <ac:picMk id="11" creationId="{D6949F4A-C1FB-4101-B9F5-00E1FCA09673}"/>
          </ac:picMkLst>
        </pc:picChg>
        <pc:picChg chg="add del mod modCrop">
          <ac:chgData name="Javier Sagredo - FIIAPP" userId="4126ed2c-845a-4634-b563-70caef7e4960" providerId="ADAL" clId="{C954E285-0451-408B-8738-026ECF29E336}" dt="2022-02-15T13:40:06.964" v="3371" actId="478"/>
          <ac:picMkLst>
            <pc:docMk/>
            <pc:sldMk cId="3670344687" sldId="4266"/>
            <ac:picMk id="13" creationId="{4176EF12-6ECF-48DA-84E5-E8064C81833E}"/>
          </ac:picMkLst>
        </pc:picChg>
        <pc:picChg chg="add mod modCrop">
          <ac:chgData name="Javier Sagredo - FIIAPP" userId="4126ed2c-845a-4634-b563-70caef7e4960" providerId="ADAL" clId="{C954E285-0451-408B-8738-026ECF29E336}" dt="2022-02-15T13:41:40.630" v="3388" actId="14100"/>
          <ac:picMkLst>
            <pc:docMk/>
            <pc:sldMk cId="3670344687" sldId="4266"/>
            <ac:picMk id="15" creationId="{B3E0D9F3-DC9A-4BE3-9DC1-57EA9ABE6AA8}"/>
          </ac:picMkLst>
        </pc:picChg>
      </pc:sldChg>
      <pc:sldChg chg="addSp modSp new mod">
        <pc:chgData name="Javier Sagredo - FIIAPP" userId="4126ed2c-845a-4634-b563-70caef7e4960" providerId="ADAL" clId="{C954E285-0451-408B-8738-026ECF29E336}" dt="2022-02-15T13:28:08.422" v="3196" actId="14100"/>
        <pc:sldMkLst>
          <pc:docMk/>
          <pc:sldMk cId="1682538578" sldId="4267"/>
        </pc:sldMkLst>
        <pc:picChg chg="add mod modCrop">
          <ac:chgData name="Javier Sagredo - FIIAPP" userId="4126ed2c-845a-4634-b563-70caef7e4960" providerId="ADAL" clId="{C954E285-0451-408B-8738-026ECF29E336}" dt="2022-02-15T13:27:58.735" v="3191" actId="1076"/>
          <ac:picMkLst>
            <pc:docMk/>
            <pc:sldMk cId="1682538578" sldId="4267"/>
            <ac:picMk id="3" creationId="{19B8D998-504C-42DA-8D04-8EB8D0E99C4B}"/>
          </ac:picMkLst>
        </pc:picChg>
        <pc:picChg chg="add mod modCrop">
          <ac:chgData name="Javier Sagredo - FIIAPP" userId="4126ed2c-845a-4634-b563-70caef7e4960" providerId="ADAL" clId="{C954E285-0451-408B-8738-026ECF29E336}" dt="2022-02-15T13:28:08.422" v="3196" actId="14100"/>
          <ac:picMkLst>
            <pc:docMk/>
            <pc:sldMk cId="1682538578" sldId="4267"/>
            <ac:picMk id="5" creationId="{BC4C413E-B28F-4523-A6D0-44501197B24B}"/>
          </ac:picMkLst>
        </pc:picChg>
      </pc:sldChg>
      <pc:sldChg chg="addSp modSp new mod">
        <pc:chgData name="Javier Sagredo - FIIAPP" userId="4126ed2c-845a-4634-b563-70caef7e4960" providerId="ADAL" clId="{C954E285-0451-408B-8738-026ECF29E336}" dt="2022-02-15T14:03:09.479" v="3645" actId="196"/>
        <pc:sldMkLst>
          <pc:docMk/>
          <pc:sldMk cId="3958848581" sldId="4268"/>
        </pc:sldMkLst>
        <pc:picChg chg="add mod modCrop">
          <ac:chgData name="Javier Sagredo - FIIAPP" userId="4126ed2c-845a-4634-b563-70caef7e4960" providerId="ADAL" clId="{C954E285-0451-408B-8738-026ECF29E336}" dt="2022-02-15T13:31:03.602" v="3213" actId="1076"/>
          <ac:picMkLst>
            <pc:docMk/>
            <pc:sldMk cId="3958848581" sldId="4268"/>
            <ac:picMk id="3" creationId="{A030F0ED-DE7B-4753-B405-9F6DBAB6059F}"/>
          </ac:picMkLst>
        </pc:picChg>
        <pc:picChg chg="add mod">
          <ac:chgData name="Javier Sagredo - FIIAPP" userId="4126ed2c-845a-4634-b563-70caef7e4960" providerId="ADAL" clId="{C954E285-0451-408B-8738-026ECF29E336}" dt="2022-02-15T14:03:09.479" v="3645" actId="196"/>
          <ac:picMkLst>
            <pc:docMk/>
            <pc:sldMk cId="3958848581" sldId="4268"/>
            <ac:picMk id="5" creationId="{1FDA8207-EB84-4CCB-8C48-6B8F6877F4FE}"/>
          </ac:picMkLst>
        </pc:picChg>
      </pc:sldChg>
      <pc:sldChg chg="addSp modSp new mod">
        <pc:chgData name="Javier Sagredo - FIIAPP" userId="4126ed2c-845a-4634-b563-70caef7e4960" providerId="ADAL" clId="{C954E285-0451-408B-8738-026ECF29E336}" dt="2022-02-15T13:32:57.391" v="3234" actId="1076"/>
        <pc:sldMkLst>
          <pc:docMk/>
          <pc:sldMk cId="2462105758" sldId="4269"/>
        </pc:sldMkLst>
        <pc:picChg chg="add mod modCrop">
          <ac:chgData name="Javier Sagredo - FIIAPP" userId="4126ed2c-845a-4634-b563-70caef7e4960" providerId="ADAL" clId="{C954E285-0451-408B-8738-026ECF29E336}" dt="2022-02-15T13:32:54.238" v="3233" actId="1076"/>
          <ac:picMkLst>
            <pc:docMk/>
            <pc:sldMk cId="2462105758" sldId="4269"/>
            <ac:picMk id="3" creationId="{2C9EA91E-39BB-439A-A609-343A7F848104}"/>
          </ac:picMkLst>
        </pc:picChg>
        <pc:picChg chg="add mod modCrop">
          <ac:chgData name="Javier Sagredo - FIIAPP" userId="4126ed2c-845a-4634-b563-70caef7e4960" providerId="ADAL" clId="{C954E285-0451-408B-8738-026ECF29E336}" dt="2022-02-15T13:32:57.391" v="3234" actId="1076"/>
          <ac:picMkLst>
            <pc:docMk/>
            <pc:sldMk cId="2462105758" sldId="4269"/>
            <ac:picMk id="5" creationId="{AC3D3A4C-BC65-4D3B-861B-EC199D90BE35}"/>
          </ac:picMkLst>
        </pc:picChg>
      </pc:sldChg>
      <pc:sldChg chg="addSp delSp modSp new mod">
        <pc:chgData name="Javier Sagredo - FIIAPP" userId="4126ed2c-845a-4634-b563-70caef7e4960" providerId="ADAL" clId="{C954E285-0451-408B-8738-026ECF29E336}" dt="2022-02-15T13:34:58.704" v="3251" actId="1076"/>
        <pc:sldMkLst>
          <pc:docMk/>
          <pc:sldMk cId="3014641332" sldId="4270"/>
        </pc:sldMkLst>
        <pc:picChg chg="add del mod modCrop">
          <ac:chgData name="Javier Sagredo - FIIAPP" userId="4126ed2c-845a-4634-b563-70caef7e4960" providerId="ADAL" clId="{C954E285-0451-408B-8738-026ECF29E336}" dt="2022-02-15T09:36:44.821" v="1870" actId="478"/>
          <ac:picMkLst>
            <pc:docMk/>
            <pc:sldMk cId="3014641332" sldId="4270"/>
            <ac:picMk id="3" creationId="{EE3109DB-EC46-4E65-8172-AC002501E926}"/>
          </ac:picMkLst>
        </pc:picChg>
        <pc:picChg chg="add mod modCrop">
          <ac:chgData name="Javier Sagredo - FIIAPP" userId="4126ed2c-845a-4634-b563-70caef7e4960" providerId="ADAL" clId="{C954E285-0451-408B-8738-026ECF29E336}" dt="2022-02-15T13:34:58.704" v="3251" actId="1076"/>
          <ac:picMkLst>
            <pc:docMk/>
            <pc:sldMk cId="3014641332" sldId="4270"/>
            <ac:picMk id="5" creationId="{5DD14585-9B2E-4E6A-88FC-30D9B99AD25E}"/>
          </ac:picMkLst>
        </pc:picChg>
        <pc:picChg chg="add mod modCrop">
          <ac:chgData name="Javier Sagredo - FIIAPP" userId="4126ed2c-845a-4634-b563-70caef7e4960" providerId="ADAL" clId="{C954E285-0451-408B-8738-026ECF29E336}" dt="2022-02-15T13:34:56.507" v="3250" actId="1076"/>
          <ac:picMkLst>
            <pc:docMk/>
            <pc:sldMk cId="3014641332" sldId="4270"/>
            <ac:picMk id="7" creationId="{1F3B6074-DF13-4765-83C1-32603AA9C791}"/>
          </ac:picMkLst>
        </pc:picChg>
      </pc:sldChg>
      <pc:sldChg chg="addSp modSp new mod">
        <pc:chgData name="Javier Sagredo - FIIAPP" userId="4126ed2c-845a-4634-b563-70caef7e4960" providerId="ADAL" clId="{C954E285-0451-408B-8738-026ECF29E336}" dt="2022-02-15T13:36:27.323" v="3268" actId="14100"/>
        <pc:sldMkLst>
          <pc:docMk/>
          <pc:sldMk cId="2270334108" sldId="4271"/>
        </pc:sldMkLst>
        <pc:picChg chg="add mod">
          <ac:chgData name="Javier Sagredo - FIIAPP" userId="4126ed2c-845a-4634-b563-70caef7e4960" providerId="ADAL" clId="{C954E285-0451-408B-8738-026ECF29E336}" dt="2022-02-15T13:36:24.594" v="3267" actId="1076"/>
          <ac:picMkLst>
            <pc:docMk/>
            <pc:sldMk cId="2270334108" sldId="4271"/>
            <ac:picMk id="3" creationId="{BD90885B-C6B4-450F-8AC9-8AE1B99F7B80}"/>
          </ac:picMkLst>
        </pc:picChg>
        <pc:picChg chg="add mod">
          <ac:chgData name="Javier Sagredo - FIIAPP" userId="4126ed2c-845a-4634-b563-70caef7e4960" providerId="ADAL" clId="{C954E285-0451-408B-8738-026ECF29E336}" dt="2022-02-15T13:36:27.323" v="3268" actId="14100"/>
          <ac:picMkLst>
            <pc:docMk/>
            <pc:sldMk cId="2270334108" sldId="4271"/>
            <ac:picMk id="5" creationId="{A5B8D20D-9364-4F5F-A974-2B8885CA6AC7}"/>
          </ac:picMkLst>
        </pc:picChg>
      </pc:sldChg>
      <pc:sldChg chg="addSp delSp modSp add mod">
        <pc:chgData name="Javier Sagredo - FIIAPP" userId="4126ed2c-845a-4634-b563-70caef7e4960" providerId="ADAL" clId="{C954E285-0451-408B-8738-026ECF29E336}" dt="2022-02-15T13:44:04.266" v="3485" actId="1076"/>
        <pc:sldMkLst>
          <pc:docMk/>
          <pc:sldMk cId="4289476458" sldId="4272"/>
        </pc:sldMkLst>
        <pc:spChg chg="del">
          <ac:chgData name="Javier Sagredo - FIIAPP" userId="4126ed2c-845a-4634-b563-70caef7e4960" providerId="ADAL" clId="{C954E285-0451-408B-8738-026ECF29E336}" dt="2022-02-15T12:56:09.517" v="2699" actId="478"/>
          <ac:spMkLst>
            <pc:docMk/>
            <pc:sldMk cId="4289476458" sldId="4272"/>
            <ac:spMk id="2" creationId="{68D4D8BD-9E38-4FE6-9269-F5C22E15558D}"/>
          </ac:spMkLst>
        </pc:spChg>
        <pc:spChg chg="mod">
          <ac:chgData name="Javier Sagredo - FIIAPP" userId="4126ed2c-845a-4634-b563-70caef7e4960" providerId="ADAL" clId="{C954E285-0451-408B-8738-026ECF29E336}" dt="2022-02-15T13:44:04.266" v="3485" actId="1076"/>
          <ac:spMkLst>
            <pc:docMk/>
            <pc:sldMk cId="4289476458" sldId="4272"/>
            <ac:spMk id="3" creationId="{B8183971-1FE2-4115-B420-A73860A56F2A}"/>
          </ac:spMkLst>
        </pc:spChg>
        <pc:spChg chg="add del mod">
          <ac:chgData name="Javier Sagredo - FIIAPP" userId="4126ed2c-845a-4634-b563-70caef7e4960" providerId="ADAL" clId="{C954E285-0451-408B-8738-026ECF29E336}" dt="2022-02-15T12:56:12.807" v="2700" actId="478"/>
          <ac:spMkLst>
            <pc:docMk/>
            <pc:sldMk cId="4289476458" sldId="4272"/>
            <ac:spMk id="5" creationId="{52D1228A-E586-4A75-A64D-4503C4FAA7AB}"/>
          </ac:spMkLst>
        </pc:spChg>
        <pc:picChg chg="del">
          <ac:chgData name="Javier Sagredo - FIIAPP" userId="4126ed2c-845a-4634-b563-70caef7e4960" providerId="ADAL" clId="{C954E285-0451-408B-8738-026ECF29E336}" dt="2022-02-15T12:56:41.272" v="2731" actId="478"/>
          <ac:picMkLst>
            <pc:docMk/>
            <pc:sldMk cId="4289476458" sldId="4272"/>
            <ac:picMk id="7" creationId="{394F1E12-37EB-4A82-822A-3C105B0D7BEB}"/>
          </ac:picMkLst>
        </pc:picChg>
        <pc:picChg chg="add mod modCrop">
          <ac:chgData name="Javier Sagredo - FIIAPP" userId="4126ed2c-845a-4634-b563-70caef7e4960" providerId="ADAL" clId="{C954E285-0451-408B-8738-026ECF29E336}" dt="2022-02-15T12:57:51.646" v="2744" actId="732"/>
          <ac:picMkLst>
            <pc:docMk/>
            <pc:sldMk cId="4289476458" sldId="4272"/>
            <ac:picMk id="8" creationId="{EF4B5EE8-A5D1-48AB-BF8B-2F82C9508CD7}"/>
          </ac:picMkLst>
        </pc:picChg>
      </pc:sldChg>
      <pc:sldMasterChg chg="delSldLayout">
        <pc:chgData name="Javier Sagredo - FIIAPP" userId="4126ed2c-845a-4634-b563-70caef7e4960" providerId="ADAL" clId="{C954E285-0451-408B-8738-026ECF29E336}" dt="2022-02-15T10:11:14.877" v="1948" actId="47"/>
        <pc:sldMasterMkLst>
          <pc:docMk/>
          <pc:sldMasterMk cId="2293297200" sldId="2147483687"/>
        </pc:sldMasterMkLst>
        <pc:sldLayoutChg chg="del">
          <pc:chgData name="Javier Sagredo - FIIAPP" userId="4126ed2c-845a-4634-b563-70caef7e4960" providerId="ADAL" clId="{C954E285-0451-408B-8738-026ECF29E336}" dt="2022-02-15T10:11:14.877" v="1948" actId="47"/>
          <pc:sldLayoutMkLst>
            <pc:docMk/>
            <pc:sldMasterMk cId="2293297200" sldId="2147483687"/>
            <pc:sldLayoutMk cId="2957493959" sldId="214748370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E8A8C-73C4-4AF6-8710-FE874CC3B46A}" type="datetimeFigureOut">
              <a:rPr lang="es-ES" smtClean="0"/>
              <a:t>15/02/2022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4B11B-49C3-41DB-A7CB-ED54AE00E1C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6771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A24280-40A3-465E-A524-492C01EBA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8E2269-8E77-4B51-A260-2B530E47D6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E49A7F-D80A-49CC-BE9A-472819088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3CED2-7CC4-430C-A012-28A0D873C1F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4620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D59F2A-A677-4F58-8007-A13EF8085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AAC6B6D3-A141-45E8-9D85-06F29C11D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08847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183D607E-91ED-4674-B3BA-F3CE7BF96D78}"/>
              </a:ext>
            </a:extLst>
          </p:cNvPr>
          <p:cNvSpPr txBox="1">
            <a:spLocks/>
          </p:cNvSpPr>
          <p:nvPr userDrawn="1"/>
        </p:nvSpPr>
        <p:spPr>
          <a:xfrm>
            <a:off x="335360" y="1765162"/>
            <a:ext cx="11521280" cy="382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2147365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124744"/>
            <a:ext cx="11521280" cy="648072"/>
          </a:xfrm>
          <a:prstGeom prst="rect">
            <a:avLst/>
          </a:prstGeom>
          <a:solidFill>
            <a:srgbClr val="DBDBDB"/>
          </a:solidFill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988840"/>
            <a:ext cx="11521280" cy="43204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84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image" Target="../media/image6.gif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5E5169E5-EBED-4E12-B691-841DDCCE1A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026" y="6121867"/>
            <a:ext cx="1998345" cy="583891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3F69C25-87A1-47E2-A950-CA5D8BE80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55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73268E6-943F-46FA-B526-FC4DC26EF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905000"/>
            <a:ext cx="10550057" cy="4148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9C239F8-B5AD-49D7-8AEC-6D5CE404DD7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0" y="21931"/>
            <a:ext cx="757593" cy="701209"/>
          </a:xfrm>
          <a:prstGeom prst="rect">
            <a:avLst/>
          </a:prstGeom>
        </p:spPr>
      </p:pic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2CD5D2C-AB00-4343-BBB5-942CDB21626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246" y="89784"/>
            <a:ext cx="1727505" cy="53786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3464E1D-C02A-4AED-B853-4849030EDC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r="9946" b="24169"/>
          <a:stretch/>
        </p:blipFill>
        <p:spPr>
          <a:xfrm>
            <a:off x="0" y="6649793"/>
            <a:ext cx="12200193" cy="208207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1E2763A5-07B6-4A4F-86E9-BCFF9832CFAD}"/>
              </a:ext>
            </a:extLst>
          </p:cNvPr>
          <p:cNvSpPr txBox="1"/>
          <p:nvPr userDrawn="1"/>
        </p:nvSpPr>
        <p:spPr>
          <a:xfrm>
            <a:off x="371476" y="6260165"/>
            <a:ext cx="25241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COPOLAD es un consorcio formado por:</a:t>
            </a: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DAFA653-790E-4AB3-874C-C04DC756D4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8" y="6071567"/>
            <a:ext cx="1087182" cy="569569"/>
          </a:xfrm>
          <a:prstGeom prst="rect">
            <a:avLst/>
          </a:prstGeom>
        </p:spPr>
      </p:pic>
      <p:pic>
        <p:nvPicPr>
          <p:cNvPr id="19" name="Picture 2" descr="GIZ">
            <a:extLst>
              <a:ext uri="{FF2B5EF4-FFF2-40B4-BE49-F238E27FC236}">
                <a16:creationId xmlns:a16="http://schemas.microsoft.com/office/drawing/2014/main" id="{FB41B695-5EF3-4E3C-B1B6-630B92B4A7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218" y="6228827"/>
            <a:ext cx="1569433" cy="41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1736537-558D-4B41-B458-2CB12F22933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9" y="6139679"/>
            <a:ext cx="1979855" cy="478122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47997BCF-23B8-4C49-9A31-1D32B4DD6F6B}"/>
              </a:ext>
            </a:extLst>
          </p:cNvPr>
          <p:cNvSpPr txBox="1"/>
          <p:nvPr userDrawn="1"/>
        </p:nvSpPr>
        <p:spPr>
          <a:xfrm>
            <a:off x="6256593" y="6308591"/>
            <a:ext cx="1819275" cy="24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 socios colaboradores</a:t>
            </a: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9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700" r:id="rId3"/>
    <p:sldLayoutId id="214748370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75520" y="3794738"/>
            <a:ext cx="8640960" cy="136815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s-ES">
                <a:latin typeface="Calibri" panose="020F0502020204030204"/>
              </a:rPr>
              <a:t>LANZAMIENTO – KICK-OFF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lang="en-US">
                <a:latin typeface="Calibri" panose="020F0502020204030204"/>
                <a:cs typeface="Calibri"/>
              </a:rPr>
              <a:t>15 </a:t>
            </a:r>
            <a:r>
              <a:rPr lang="en-US" err="1">
                <a:latin typeface="Calibri" panose="020F0502020204030204"/>
                <a:cs typeface="Calibri"/>
              </a:rPr>
              <a:t>Febrero</a:t>
            </a:r>
            <a:r>
              <a:rPr lang="en-US">
                <a:latin typeface="Calibri" panose="020F0502020204030204"/>
                <a:cs typeface="Calibri"/>
              </a:rPr>
              <a:t>/</a:t>
            </a:r>
            <a:r>
              <a:rPr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cs typeface="Calibri"/>
              </a:rPr>
              <a:t>February 1</a:t>
            </a:r>
            <a:r>
              <a:rPr lang="en-US">
                <a:latin typeface="Calibri" panose="020F0502020204030204"/>
                <a:cs typeface="Calibri"/>
              </a:rPr>
              <a:t>5</a:t>
            </a:r>
            <a:r>
              <a:rPr lang="en-US" baseline="30000">
                <a:latin typeface="Calibri" panose="020F0502020204030204"/>
                <a:cs typeface="Calibri"/>
              </a:rPr>
              <a:t>th</a:t>
            </a:r>
            <a:r>
              <a:rPr lang="en-US">
                <a:latin typeface="Calibri" panose="020F0502020204030204"/>
                <a:cs typeface="Calibri"/>
              </a:rPr>
              <a:t>, 2022</a:t>
            </a:r>
            <a:endParaRPr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s-419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D023FC9-E593-4462-A484-4914EAA8C0B1}"/>
              </a:ext>
            </a:extLst>
          </p:cNvPr>
          <p:cNvSpPr txBox="1"/>
          <p:nvPr/>
        </p:nvSpPr>
        <p:spPr>
          <a:xfrm>
            <a:off x="1556833" y="1890117"/>
            <a:ext cx="90783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7600" b="1"/>
              <a:t>COPOLAD III</a:t>
            </a:r>
          </a:p>
          <a:p>
            <a:pPr algn="ctr"/>
            <a:r>
              <a:rPr lang="es-ES" b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PROGRAMA DE COOPERACIÓN BIRREGIONAL UE-CELAC SOBRE POLÍTICAS DE DROGAS</a:t>
            </a:r>
          </a:p>
          <a:p>
            <a:pPr algn="ctr"/>
            <a:r>
              <a:rPr lang="es-ES" b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EU-LAC BI-REGIONAL COOPERATION PROGRAMME ON DRUGS POLICIES</a:t>
            </a:r>
          </a:p>
        </p:txBody>
      </p:sp>
    </p:spTree>
    <p:extLst>
      <p:ext uri="{BB962C8B-B14F-4D97-AF65-F5344CB8AC3E}">
        <p14:creationId xmlns:p14="http://schemas.microsoft.com/office/powerpoint/2010/main" val="2802213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C094F94B-E75C-461C-8A57-232871F6B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098" y="58005"/>
            <a:ext cx="7011902" cy="6076981"/>
          </a:xfrm>
          <a:prstGeom prst="rect">
            <a:avLst/>
          </a:prstGeom>
        </p:spPr>
      </p:pic>
      <p:pic>
        <p:nvPicPr>
          <p:cNvPr id="15" name="Imagen 14" descr="Imagen que contiene persona, tabla, hombre, pasto&#10;&#10;Descripción generada automáticamente">
            <a:extLst>
              <a:ext uri="{FF2B5EF4-FFF2-40B4-BE49-F238E27FC236}">
                <a16:creationId xmlns:a16="http://schemas.microsoft.com/office/drawing/2014/main" id="{B3E0D9F3-DC9A-4BE3-9DC1-57EA9ABE6A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1" r="7554"/>
          <a:stretch/>
        </p:blipFill>
        <p:spPr>
          <a:xfrm flipH="1">
            <a:off x="-3" y="723013"/>
            <a:ext cx="5263118" cy="5302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0344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19B8D998-504C-42DA-8D04-8EB8D0E99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" b="2623"/>
          <a:stretch/>
        </p:blipFill>
        <p:spPr>
          <a:xfrm>
            <a:off x="4786805" y="85060"/>
            <a:ext cx="7405195" cy="6092456"/>
          </a:xfrm>
          <a:prstGeom prst="rect">
            <a:avLst/>
          </a:prstGeom>
        </p:spPr>
      </p:pic>
      <p:pic>
        <p:nvPicPr>
          <p:cNvPr id="5" name="Imagen 4" descr="Imagen que contiene comida, tabla, fruta, pila&#10;&#10;Descripción generada automáticamente">
            <a:extLst>
              <a:ext uri="{FF2B5EF4-FFF2-40B4-BE49-F238E27FC236}">
                <a16:creationId xmlns:a16="http://schemas.microsoft.com/office/drawing/2014/main" id="{BC4C413E-B28F-4523-A6D0-44501197B2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84" r="20268"/>
          <a:stretch/>
        </p:blipFill>
        <p:spPr>
          <a:xfrm>
            <a:off x="-12848" y="797442"/>
            <a:ext cx="4837897" cy="5380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2538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A030F0ED-DE7B-4753-B405-9F6DBAB605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" r="8809" b="4172"/>
          <a:stretch/>
        </p:blipFill>
        <p:spPr>
          <a:xfrm>
            <a:off x="4610987" y="0"/>
            <a:ext cx="6826104" cy="6104004"/>
          </a:xfrm>
          <a:prstGeom prst="rect">
            <a:avLst/>
          </a:prstGeom>
        </p:spPr>
      </p:pic>
      <p:pic>
        <p:nvPicPr>
          <p:cNvPr id="5" name="Imagen 4" descr="Un grupo de personas en uniforme junto a un hombre&#10;&#10;Descripción generada automáticamente con confianza baja">
            <a:extLst>
              <a:ext uri="{FF2B5EF4-FFF2-40B4-BE49-F238E27FC236}">
                <a16:creationId xmlns:a16="http://schemas.microsoft.com/office/drawing/2014/main" id="{1FDA8207-EB84-4CCB-8C48-6B8F6877F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645928"/>
            <a:ext cx="3710762" cy="556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8848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Diagrama, Gráfico de burbujas&#10;&#10;Descripción generada automáticamente">
            <a:extLst>
              <a:ext uri="{FF2B5EF4-FFF2-40B4-BE49-F238E27FC236}">
                <a16:creationId xmlns:a16="http://schemas.microsoft.com/office/drawing/2014/main" id="{2C9EA91E-39BB-439A-A609-343A7F8481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t="5411" r="13944" b="7853"/>
          <a:stretch/>
        </p:blipFill>
        <p:spPr>
          <a:xfrm>
            <a:off x="5286700" y="0"/>
            <a:ext cx="6781254" cy="6113854"/>
          </a:xfrm>
          <a:prstGeom prst="rect">
            <a:avLst/>
          </a:prstGeom>
        </p:spPr>
      </p:pic>
      <p:pic>
        <p:nvPicPr>
          <p:cNvPr id="5" name="Imagen 4" descr="Un niño con corbata&#10;&#10;Descripción generada automáticamente con confianza media">
            <a:extLst>
              <a:ext uri="{FF2B5EF4-FFF2-40B4-BE49-F238E27FC236}">
                <a16:creationId xmlns:a16="http://schemas.microsoft.com/office/drawing/2014/main" id="{AC3D3A4C-BC65-4D3B-861B-EC199D90BE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57" r="7165"/>
          <a:stretch/>
        </p:blipFill>
        <p:spPr>
          <a:xfrm>
            <a:off x="124046" y="637887"/>
            <a:ext cx="5039832" cy="5582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2105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, Esquemático&#10;&#10;Descripción generada automáticamente">
            <a:extLst>
              <a:ext uri="{FF2B5EF4-FFF2-40B4-BE49-F238E27FC236}">
                <a16:creationId xmlns:a16="http://schemas.microsoft.com/office/drawing/2014/main" id="{5DD14585-9B2E-4E6A-88FC-30D9B99AD2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5116" b="7907"/>
          <a:stretch/>
        </p:blipFill>
        <p:spPr>
          <a:xfrm>
            <a:off x="4542504" y="0"/>
            <a:ext cx="7878366" cy="6092456"/>
          </a:xfrm>
          <a:prstGeom prst="rect">
            <a:avLst/>
          </a:prstGeom>
        </p:spPr>
      </p:pic>
      <p:pic>
        <p:nvPicPr>
          <p:cNvPr id="7" name="Imagen 6" descr="Imagen que contiene persona, exterior, hombre, comida&#10;&#10;Descripción generada automáticamente">
            <a:extLst>
              <a:ext uri="{FF2B5EF4-FFF2-40B4-BE49-F238E27FC236}">
                <a16:creationId xmlns:a16="http://schemas.microsoft.com/office/drawing/2014/main" id="{1F3B6074-DF13-4765-83C1-32603AA9C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42532"/>
          <a:stretch/>
        </p:blipFill>
        <p:spPr>
          <a:xfrm>
            <a:off x="0" y="664534"/>
            <a:ext cx="4542504" cy="5528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4641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BD90885B-C6B4-450F-8AC9-8AE1B99F7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591" y="92149"/>
            <a:ext cx="7509312" cy="6101316"/>
          </a:xfrm>
          <a:prstGeom prst="rect">
            <a:avLst/>
          </a:prstGeom>
        </p:spPr>
      </p:pic>
      <p:pic>
        <p:nvPicPr>
          <p:cNvPr id="5" name="Imagen 4" descr="Un grupo de hombres vestidos de negro&#10;&#10;Descripción generada automáticamente con confianza media">
            <a:extLst>
              <a:ext uri="{FF2B5EF4-FFF2-40B4-BE49-F238E27FC236}">
                <a16:creationId xmlns:a16="http://schemas.microsoft.com/office/drawing/2014/main" id="{A5B8D20D-9364-4F5F-A974-2B8885CA6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134" y="680483"/>
            <a:ext cx="3675321" cy="5512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0334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Gráfico, Gráfico de burbujas&#10;&#10;Descripción generada automáticamente">
            <a:extLst>
              <a:ext uri="{FF2B5EF4-FFF2-40B4-BE49-F238E27FC236}">
                <a16:creationId xmlns:a16="http://schemas.microsoft.com/office/drawing/2014/main" id="{09485BA0-5C42-40C9-878D-37D123AFE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331" y="1346551"/>
            <a:ext cx="5086455" cy="4727411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FDF79404-738E-4F86-A70C-AE7D52061401}"/>
              </a:ext>
            </a:extLst>
          </p:cNvPr>
          <p:cNvGrpSpPr/>
          <p:nvPr/>
        </p:nvGrpSpPr>
        <p:grpSpPr>
          <a:xfrm>
            <a:off x="5860876" y="1645398"/>
            <a:ext cx="4467951" cy="4008293"/>
            <a:chOff x="5128969" y="421036"/>
            <a:chExt cx="5489209" cy="494248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0C25CE5C-BED3-471F-8287-70AF5DDB8395}"/>
                </a:ext>
              </a:extLst>
            </p:cNvPr>
            <p:cNvSpPr/>
            <p:nvPr/>
          </p:nvSpPr>
          <p:spPr>
            <a:xfrm>
              <a:off x="5128969" y="4224998"/>
              <a:ext cx="658177" cy="11385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0" cap="none" spc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3</a:t>
              </a: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04EA1E9C-29B5-459E-87A9-2AFE24B52B25}"/>
                </a:ext>
              </a:extLst>
            </p:cNvPr>
            <p:cNvSpPr/>
            <p:nvPr/>
          </p:nvSpPr>
          <p:spPr>
            <a:xfrm>
              <a:off x="5431499" y="1365632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0" cap="none" spc="0">
                  <a:ln w="0"/>
                  <a:solidFill>
                    <a:srgbClr val="9ADD5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</a:t>
              </a: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B920EA70-A79E-4344-9AE5-52810C1A119F}"/>
                </a:ext>
              </a:extLst>
            </p:cNvPr>
            <p:cNvSpPr/>
            <p:nvPr/>
          </p:nvSpPr>
          <p:spPr>
            <a:xfrm>
              <a:off x="6503273" y="421036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0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4</a:t>
              </a: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8989B9DC-6E67-49CF-BE6D-6850E7BBACE3}"/>
                </a:ext>
              </a:extLst>
            </p:cNvPr>
            <p:cNvSpPr/>
            <p:nvPr/>
          </p:nvSpPr>
          <p:spPr>
            <a:xfrm>
              <a:off x="6214911" y="2300793"/>
              <a:ext cx="658177" cy="11385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0" cap="none" spc="0">
                  <a:ln w="0"/>
                  <a:solidFill>
                    <a:srgbClr val="E587E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A0D8F31E-BF53-4846-BD9C-43DBB3FB54B9}"/>
                </a:ext>
              </a:extLst>
            </p:cNvPr>
            <p:cNvSpPr/>
            <p:nvPr/>
          </p:nvSpPr>
          <p:spPr>
            <a:xfrm>
              <a:off x="10095278" y="1177518"/>
              <a:ext cx="5229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>
                  <a:ln w="0"/>
                  <a:solidFill>
                    <a:srgbClr val="E6512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</a:t>
              </a:r>
              <a:endParaRPr lang="es-ES" sz="5400" b="0" cap="none" spc="0">
                <a:ln w="0"/>
                <a:solidFill>
                  <a:srgbClr val="E6512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FA17C18-F026-4642-BC7A-991CCCEDD476}"/>
              </a:ext>
            </a:extLst>
          </p:cNvPr>
          <p:cNvSpPr txBox="1"/>
          <p:nvPr/>
        </p:nvSpPr>
        <p:spPr>
          <a:xfrm>
            <a:off x="4941821" y="260184"/>
            <a:ext cx="601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/>
              <a:t>INVERSIÓN POR RESULTADOS  INVESTMENT BY RESULTS</a:t>
            </a:r>
          </a:p>
        </p:txBody>
      </p:sp>
      <p:pic>
        <p:nvPicPr>
          <p:cNvPr id="19" name="Imagen 18" descr="Naranjas y manzanas&#10;&#10;Descripción generada automáticamente con confianza media">
            <a:extLst>
              <a:ext uri="{FF2B5EF4-FFF2-40B4-BE49-F238E27FC236}">
                <a16:creationId xmlns:a16="http://schemas.microsoft.com/office/drawing/2014/main" id="{EFCE2951-4F00-43B0-9CA3-BEB6E651F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3" y="716507"/>
            <a:ext cx="4216450" cy="5424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0116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68D4D8BD-9E38-4FE6-9269-F5C22E155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666" y="1272787"/>
            <a:ext cx="7028469" cy="4148881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endParaRPr lang="es-ES">
              <a:cs typeface="Calibri"/>
            </a:endParaRPr>
          </a:p>
          <a:p>
            <a:r>
              <a:rPr lang="es-ES">
                <a:cs typeface="Calibri"/>
              </a:rPr>
              <a:t>Coordinación: </a:t>
            </a:r>
            <a:r>
              <a:rPr lang="es-ES" err="1">
                <a:cs typeface="Calibri"/>
              </a:rPr>
              <a:t>Task</a:t>
            </a:r>
            <a:r>
              <a:rPr lang="es-ES">
                <a:cs typeface="Calibri"/>
              </a:rPr>
              <a:t> </a:t>
            </a:r>
            <a:r>
              <a:rPr lang="es-ES" err="1">
                <a:cs typeface="Calibri"/>
              </a:rPr>
              <a:t>forces</a:t>
            </a:r>
            <a:r>
              <a:rPr lang="es-ES">
                <a:cs typeface="Calibri"/>
              </a:rPr>
              <a:t> y coordinadores de grupo / </a:t>
            </a:r>
            <a:r>
              <a:rPr lang="es-ES" err="1">
                <a:cs typeface="Calibri"/>
              </a:rPr>
              <a:t>Coordination</a:t>
            </a:r>
            <a:r>
              <a:rPr lang="es-ES">
                <a:cs typeface="Calibri"/>
              </a:rPr>
              <a:t>: </a:t>
            </a:r>
            <a:r>
              <a:rPr lang="es-ES" err="1">
                <a:cs typeface="Calibri"/>
              </a:rPr>
              <a:t>Task</a:t>
            </a:r>
            <a:r>
              <a:rPr lang="es-ES">
                <a:cs typeface="Calibri"/>
              </a:rPr>
              <a:t> </a:t>
            </a:r>
            <a:r>
              <a:rPr lang="es-ES" err="1">
                <a:cs typeface="Calibri"/>
              </a:rPr>
              <a:t>forces</a:t>
            </a:r>
            <a:r>
              <a:rPr lang="es-ES">
                <a:cs typeface="Calibri"/>
              </a:rPr>
              <a:t> &amp; </a:t>
            </a:r>
            <a:r>
              <a:rPr lang="es-ES" err="1">
                <a:cs typeface="Calibri"/>
              </a:rPr>
              <a:t>working</a:t>
            </a:r>
            <a:r>
              <a:rPr lang="es-ES">
                <a:cs typeface="Calibri"/>
              </a:rPr>
              <a:t> </a:t>
            </a:r>
            <a:r>
              <a:rPr lang="es-ES" err="1">
                <a:cs typeface="Calibri"/>
              </a:rPr>
              <a:t>group</a:t>
            </a:r>
            <a:r>
              <a:rPr lang="es-ES">
                <a:cs typeface="Calibri"/>
              </a:rPr>
              <a:t> </a:t>
            </a:r>
            <a:r>
              <a:rPr lang="es-ES" err="1">
                <a:cs typeface="Calibri"/>
              </a:rPr>
              <a:t>coordinators</a:t>
            </a:r>
            <a:r>
              <a:rPr lang="es-ES">
                <a:cs typeface="Calibri"/>
              </a:rPr>
              <a:t>.</a:t>
            </a:r>
          </a:p>
          <a:p>
            <a:r>
              <a:rPr lang="es-ES">
                <a:cs typeface="Calibri"/>
              </a:rPr>
              <a:t>Actividades fundamentalmente birregionales/</a:t>
            </a:r>
            <a:r>
              <a:rPr lang="es-ES" err="1">
                <a:cs typeface="Calibri"/>
              </a:rPr>
              <a:t>multipaís</a:t>
            </a:r>
            <a:r>
              <a:rPr lang="es-ES">
                <a:cs typeface="Calibri"/>
              </a:rPr>
              <a:t> y virtuales/</a:t>
            </a:r>
            <a:r>
              <a:rPr lang="es-ES" err="1">
                <a:cs typeface="Calibri"/>
              </a:rPr>
              <a:t>mainly</a:t>
            </a:r>
            <a:r>
              <a:rPr lang="es-ES">
                <a:cs typeface="Calibri"/>
              </a:rPr>
              <a:t> birregional </a:t>
            </a:r>
            <a:r>
              <a:rPr lang="es-ES" err="1">
                <a:cs typeface="Calibri"/>
              </a:rPr>
              <a:t>activities</a:t>
            </a:r>
            <a:r>
              <a:rPr lang="es-ES">
                <a:cs typeface="Calibri"/>
              </a:rPr>
              <a:t> &amp; on-line.</a:t>
            </a:r>
          </a:p>
          <a:p>
            <a:r>
              <a:rPr lang="es-ES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Propuesta de r</a:t>
            </a:r>
            <a:r>
              <a:rPr lang="es-ES" sz="2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eunión anual de COPOLAD previa a la de alto nivel del Mecanismo /</a:t>
            </a:r>
            <a:r>
              <a:rPr lang="es-ES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COPOLAD’s</a:t>
            </a:r>
            <a:r>
              <a:rPr lang="es-ES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80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nnual</a:t>
            </a:r>
            <a:r>
              <a:rPr lang="es-ES" sz="2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meeting </a:t>
            </a:r>
            <a:r>
              <a:rPr lang="es-ES" sz="280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es-ES" sz="2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es-ES" sz="2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es-ES" sz="2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meeting </a:t>
            </a:r>
            <a:r>
              <a:rPr lang="es-ES" sz="280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s-ES" sz="2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Mechanism</a:t>
            </a:r>
            <a:r>
              <a:rPr lang="es-ES" sz="2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s-ES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Actualización del e</a:t>
            </a:r>
            <a:r>
              <a:rPr lang="es-ES" sz="2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studio sobre drogas y mujeres / </a:t>
            </a:r>
            <a:r>
              <a:rPr lang="es-ES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Update</a:t>
            </a:r>
            <a:r>
              <a:rPr lang="es-ES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s-ES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ES" sz="280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tudy</a:t>
            </a:r>
            <a:r>
              <a:rPr lang="es-ES" sz="2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s-ES" sz="2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s-ES" sz="280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omen</a:t>
            </a:r>
            <a:r>
              <a:rPr lang="es-ES" sz="2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ES" sz="280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drugs</a:t>
            </a:r>
            <a:r>
              <a:rPr lang="es-ES" sz="2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(COPOLAD II).</a:t>
            </a:r>
          </a:p>
          <a:p>
            <a:r>
              <a:rPr lang="es-ES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Más de 82 actividades en los componentes temáticos /82+ </a:t>
            </a:r>
            <a:r>
              <a:rPr lang="es-ES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lang="es-ES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s-ES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thematic</a:t>
            </a:r>
            <a:r>
              <a:rPr lang="es-ES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áreas.</a:t>
            </a:r>
            <a:endParaRPr lang="es-ES" sz="28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>
              <a:cs typeface="Calibri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8183971-1FE2-4115-B420-A73860A5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283" y="727403"/>
            <a:ext cx="10515600" cy="878114"/>
          </a:xfrm>
        </p:spPr>
        <p:txBody>
          <a:bodyPr>
            <a:normAutofit/>
          </a:bodyPr>
          <a:lstStyle/>
          <a:p>
            <a:r>
              <a:rPr lang="es-ES" sz="4000" b="1">
                <a:cs typeface="Calibri Light"/>
              </a:rPr>
              <a:t>PLAN ANUAL / ANNUAL PLAN 2022</a:t>
            </a:r>
          </a:p>
        </p:txBody>
      </p:sp>
      <p:pic>
        <p:nvPicPr>
          <p:cNvPr id="7" name="Imagen 6" descr="Imagen que contiene edificio, exterior, mujer, joven&#10;&#10;Descripción generada automáticamente">
            <a:extLst>
              <a:ext uri="{FF2B5EF4-FFF2-40B4-BE49-F238E27FC236}">
                <a16:creationId xmlns:a16="http://schemas.microsoft.com/office/drawing/2014/main" id="{394F1E12-37EB-4A82-822A-3C105B0D7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786" y="84999"/>
            <a:ext cx="4104169" cy="6159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3433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8183971-1FE2-4115-B420-A73860A5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297" y="-95916"/>
            <a:ext cx="10515600" cy="878114"/>
          </a:xfrm>
        </p:spPr>
        <p:txBody>
          <a:bodyPr>
            <a:normAutofit/>
          </a:bodyPr>
          <a:lstStyle/>
          <a:p>
            <a:r>
              <a:rPr lang="es-ES" sz="3600" b="1">
                <a:cs typeface="Calibri Light"/>
              </a:rPr>
              <a:t>PLAN ANUAL / ANNUAL PLAN 2022 - HIGHLIGHTS</a:t>
            </a:r>
          </a:p>
        </p:txBody>
      </p:sp>
      <p:pic>
        <p:nvPicPr>
          <p:cNvPr id="8" name="Imagen 7" descr="Escala de tiempo&#10;&#10;Descripción generada automáticamente">
            <a:extLst>
              <a:ext uri="{FF2B5EF4-FFF2-40B4-BE49-F238E27FC236}">
                <a16:creationId xmlns:a16="http://schemas.microsoft.com/office/drawing/2014/main" id="{EF4B5EE8-A5D1-48AB-BF8B-2F82C9508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" b="1216"/>
          <a:stretch/>
        </p:blipFill>
        <p:spPr>
          <a:xfrm>
            <a:off x="99153" y="782198"/>
            <a:ext cx="12092847" cy="532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76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Persona parada junto a un cuerpo de agua&#10;&#10;Descripción generada automáticamente">
            <a:extLst>
              <a:ext uri="{FF2B5EF4-FFF2-40B4-BE49-F238E27FC236}">
                <a16:creationId xmlns:a16="http://schemas.microsoft.com/office/drawing/2014/main" id="{042579C8-DF6B-4516-8625-511575BAA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08" y="-516291"/>
            <a:ext cx="12459015" cy="8306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77335" y="3089518"/>
            <a:ext cx="3607425" cy="109439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br>
              <a:rPr lang="es-AR" sz="5400" b="1">
                <a:solidFill>
                  <a:schemeClr val="bg1"/>
                </a:solidFill>
              </a:rPr>
            </a:br>
            <a:r>
              <a:rPr lang="es-AR" sz="4000" b="1">
                <a:latin typeface="Daytona Condensed Light" panose="020B0604020202020204" pitchFamily="34" charset="0"/>
              </a:rPr>
              <a:t>Gracias por su atención</a:t>
            </a:r>
            <a:br>
              <a:rPr lang="es-AR" sz="4000" b="1">
                <a:latin typeface="Daytona Condensed Light" panose="020B0604020202020204" pitchFamily="34" charset="0"/>
              </a:rPr>
            </a:br>
            <a:r>
              <a:rPr lang="es-AR" sz="4000" b="1" err="1">
                <a:latin typeface="Daytona Condensed Light" panose="020B0604020202020204" pitchFamily="34" charset="0"/>
              </a:rPr>
              <a:t>Thank</a:t>
            </a:r>
            <a:r>
              <a:rPr lang="es-AR" sz="4000" b="1">
                <a:latin typeface="Daytona Condensed Light" panose="020B0604020202020204" pitchFamily="34" charset="0"/>
              </a:rPr>
              <a:t> </a:t>
            </a:r>
            <a:r>
              <a:rPr lang="es-AR" sz="4000" b="1" err="1">
                <a:latin typeface="Daytona Condensed Light" panose="020B0604020202020204" pitchFamily="34" charset="0"/>
              </a:rPr>
              <a:t>you</a:t>
            </a:r>
            <a:r>
              <a:rPr lang="es-AR" sz="4000" b="1">
                <a:latin typeface="Daytona Condensed Light" panose="020B0604020202020204" pitchFamily="34" charset="0"/>
              </a:rPr>
              <a:t> </a:t>
            </a:r>
            <a:r>
              <a:rPr lang="es-AR" sz="4000" b="1" err="1">
                <a:latin typeface="Daytona Condensed Light" panose="020B0604020202020204" pitchFamily="34" charset="0"/>
              </a:rPr>
              <a:t>for</a:t>
            </a:r>
            <a:r>
              <a:rPr lang="es-AR" sz="4000" b="1">
                <a:latin typeface="Daytona Condensed Light" panose="020B0604020202020204" pitchFamily="34" charset="0"/>
              </a:rPr>
              <a:t> </a:t>
            </a:r>
            <a:r>
              <a:rPr lang="es-AR" sz="4000" b="1" err="1">
                <a:latin typeface="Daytona Condensed Light" panose="020B0604020202020204" pitchFamily="34" charset="0"/>
              </a:rPr>
              <a:t>your</a:t>
            </a:r>
            <a:r>
              <a:rPr lang="es-AR" sz="4000" b="1">
                <a:latin typeface="Daytona Condensed Light" panose="020B0604020202020204" pitchFamily="34" charset="0"/>
              </a:rPr>
              <a:t> </a:t>
            </a:r>
            <a:r>
              <a:rPr lang="es-AR" sz="4000" b="1" err="1">
                <a:latin typeface="Daytona Condensed Light" panose="020B0604020202020204" pitchFamily="34" charset="0"/>
              </a:rPr>
              <a:t>attention</a:t>
            </a:r>
            <a:br>
              <a:rPr lang="es-AR" sz="5400" b="1">
                <a:solidFill>
                  <a:schemeClr val="bg1"/>
                </a:solidFill>
              </a:rPr>
            </a:br>
            <a:endParaRPr lang="es-AR" sz="5400" b="1">
              <a:solidFill>
                <a:schemeClr val="bg1"/>
              </a:solidFill>
            </a:endParaRPr>
          </a:p>
        </p:txBody>
      </p:sp>
      <p:pic>
        <p:nvPicPr>
          <p:cNvPr id="15" name="Imagen 14" descr="Logotipo&#10;&#10;Descripción generada automáticamente">
            <a:extLst>
              <a:ext uri="{FF2B5EF4-FFF2-40B4-BE49-F238E27FC236}">
                <a16:creationId xmlns:a16="http://schemas.microsoft.com/office/drawing/2014/main" id="{36A2ABFE-561C-4FD3-BEE3-0D85D73E88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930" y="4183912"/>
            <a:ext cx="4199735" cy="117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95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7D3C4-348C-46E5-B183-807DF9F1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52" y="864489"/>
            <a:ext cx="7257095" cy="751660"/>
          </a:xfrm>
        </p:spPr>
        <p:txBody>
          <a:bodyPr>
            <a:normAutofit fontScale="90000"/>
          </a:bodyPr>
          <a:lstStyle/>
          <a:p>
            <a:r>
              <a:rPr lang="es-ES" sz="3600" b="1"/>
              <a:t>KEY CONSIDERATIONS/ ASPECTOS CLAVE</a:t>
            </a:r>
            <a:endParaRPr lang="es-ES" sz="3600" b="1">
              <a:solidFill>
                <a:srgbClr val="FF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4ACE02-A387-4FB3-88BD-2396D5FC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145" y="1616149"/>
            <a:ext cx="7520762" cy="311002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Nuevo contexto complejo post-COVID / New post-COVID </a:t>
            </a:r>
            <a:r>
              <a:rPr lang="es-ES" err="1"/>
              <a:t>complex</a:t>
            </a:r>
            <a:r>
              <a:rPr lang="es-ES"/>
              <a:t> </a:t>
            </a:r>
            <a:r>
              <a:rPr lang="es-ES" err="1"/>
              <a:t>reality</a:t>
            </a:r>
            <a:r>
              <a:rPr lang="es-ES"/>
              <a:t>.</a:t>
            </a:r>
          </a:p>
          <a:p>
            <a:r>
              <a:rPr lang="es-ES"/>
              <a:t>Urgencia de reforma de las políticas para prevenir mayores daños/</a:t>
            </a:r>
            <a:r>
              <a:rPr lang="es-ES" err="1"/>
              <a:t>Urgency</a:t>
            </a:r>
            <a:r>
              <a:rPr lang="es-ES"/>
              <a:t> </a:t>
            </a:r>
            <a:r>
              <a:rPr lang="es-ES" err="1"/>
              <a:t>of</a:t>
            </a:r>
            <a:r>
              <a:rPr lang="es-ES"/>
              <a:t> </a:t>
            </a:r>
            <a:r>
              <a:rPr lang="es-ES" err="1"/>
              <a:t>policy</a:t>
            </a:r>
            <a:r>
              <a:rPr lang="es-ES"/>
              <a:t> </a:t>
            </a:r>
            <a:r>
              <a:rPr lang="es-ES" err="1"/>
              <a:t>reforms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avoid</a:t>
            </a:r>
            <a:r>
              <a:rPr lang="es-ES"/>
              <a:t> </a:t>
            </a:r>
            <a:r>
              <a:rPr lang="es-ES" err="1"/>
              <a:t>additional</a:t>
            </a:r>
            <a:r>
              <a:rPr lang="es-ES"/>
              <a:t> </a:t>
            </a:r>
            <a:r>
              <a:rPr lang="es-ES" err="1"/>
              <a:t>harm</a:t>
            </a:r>
            <a:r>
              <a:rPr lang="es-ES"/>
              <a:t>.</a:t>
            </a:r>
          </a:p>
          <a:p>
            <a:r>
              <a:rPr lang="es-ES"/>
              <a:t>Escucha activa sobre las necesidades de los países y las comunidades / Active </a:t>
            </a:r>
            <a:r>
              <a:rPr lang="es-ES" err="1"/>
              <a:t>listening</a:t>
            </a:r>
            <a:r>
              <a:rPr lang="es-ES"/>
              <a:t> </a:t>
            </a:r>
            <a:r>
              <a:rPr lang="es-ES" err="1"/>
              <a:t>on</a:t>
            </a:r>
            <a:r>
              <a:rPr lang="es-ES"/>
              <a:t> </a:t>
            </a:r>
            <a:r>
              <a:rPr lang="es-ES" err="1"/>
              <a:t>countries</a:t>
            </a:r>
            <a:r>
              <a:rPr lang="es-ES"/>
              <a:t> and </a:t>
            </a:r>
            <a:r>
              <a:rPr lang="es-ES" err="1"/>
              <a:t>communities</a:t>
            </a:r>
            <a:r>
              <a:rPr lang="es-ES"/>
              <a:t>’ </a:t>
            </a:r>
            <a:r>
              <a:rPr lang="es-ES" err="1"/>
              <a:t>needs</a:t>
            </a:r>
            <a:r>
              <a:rPr lang="es-ES"/>
              <a:t>.</a:t>
            </a:r>
          </a:p>
          <a:p>
            <a:pPr marL="0" indent="0">
              <a:buNone/>
            </a:pPr>
            <a:endParaRPr lang="es-ES"/>
          </a:p>
        </p:txBody>
      </p:sp>
      <p:pic>
        <p:nvPicPr>
          <p:cNvPr id="6" name="Imagen 5" descr="Una persona con una camiseta verde&#10;&#10;Descripción generada automáticamente con confianza media">
            <a:extLst>
              <a:ext uri="{FF2B5EF4-FFF2-40B4-BE49-F238E27FC236}">
                <a16:creationId xmlns:a16="http://schemas.microsoft.com/office/drawing/2014/main" id="{19B8B376-8B82-4F6D-95C3-B18B4A455F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907" y="655008"/>
            <a:ext cx="3589741" cy="5384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4533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7D3C4-348C-46E5-B183-807DF9F1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923" y="737674"/>
            <a:ext cx="7257095" cy="751660"/>
          </a:xfrm>
        </p:spPr>
        <p:txBody>
          <a:bodyPr>
            <a:normAutofit/>
          </a:bodyPr>
          <a:lstStyle/>
          <a:p>
            <a:r>
              <a:rPr lang="es-ES" sz="3600" b="1"/>
              <a:t>APUESTAS DE COPOLAD III/ OUR BETS</a:t>
            </a:r>
            <a:endParaRPr lang="es-ES" sz="3600" b="1">
              <a:solidFill>
                <a:srgbClr val="FF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4ACE02-A387-4FB3-88BD-2396D5FC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10" y="1651253"/>
            <a:ext cx="7781686" cy="29494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Lo transversal como central / </a:t>
            </a:r>
            <a:r>
              <a:rPr lang="es-ES" err="1"/>
              <a:t>Crosscutting</a:t>
            </a:r>
            <a:r>
              <a:rPr lang="es-ES"/>
              <a:t> </a:t>
            </a:r>
            <a:r>
              <a:rPr lang="es-ES" err="1"/>
              <a:t>issues</a:t>
            </a:r>
            <a:r>
              <a:rPr lang="es-ES"/>
              <a:t> in </a:t>
            </a:r>
            <a:r>
              <a:rPr lang="es-ES" err="1"/>
              <a:t>the</a:t>
            </a:r>
            <a:r>
              <a:rPr lang="es-ES"/>
              <a:t> center.</a:t>
            </a:r>
          </a:p>
          <a:p>
            <a:r>
              <a:rPr lang="es-ES"/>
              <a:t>No dejar a nadie atrás: + apoyo, - castigo / No </a:t>
            </a:r>
            <a:r>
              <a:rPr lang="es-ES" err="1"/>
              <a:t>one</a:t>
            </a:r>
            <a:r>
              <a:rPr lang="es-ES"/>
              <a:t> </a:t>
            </a:r>
            <a:r>
              <a:rPr lang="es-ES" err="1"/>
              <a:t>left</a:t>
            </a:r>
            <a:r>
              <a:rPr lang="es-ES"/>
              <a:t> </a:t>
            </a:r>
            <a:r>
              <a:rPr lang="es-ES" err="1"/>
              <a:t>behind</a:t>
            </a:r>
            <a:r>
              <a:rPr lang="es-ES"/>
              <a:t>:+ </a:t>
            </a:r>
            <a:r>
              <a:rPr lang="es-ES" err="1"/>
              <a:t>support</a:t>
            </a:r>
            <a:r>
              <a:rPr lang="es-ES"/>
              <a:t>,- </a:t>
            </a:r>
            <a:r>
              <a:rPr lang="es-ES" err="1"/>
              <a:t>punishment</a:t>
            </a:r>
            <a:r>
              <a:rPr lang="es-ES"/>
              <a:t>.</a:t>
            </a:r>
          </a:p>
          <a:p>
            <a:r>
              <a:rPr lang="es-ES"/>
              <a:t>Políticas más eficaces / More </a:t>
            </a:r>
            <a:r>
              <a:rPr lang="es-ES" err="1"/>
              <a:t>effective</a:t>
            </a:r>
            <a:r>
              <a:rPr lang="es-ES"/>
              <a:t> </a:t>
            </a:r>
            <a:r>
              <a:rPr lang="es-ES" err="1"/>
              <a:t>policies</a:t>
            </a:r>
            <a:endParaRPr lang="es-ES"/>
          </a:p>
          <a:p>
            <a:r>
              <a:rPr lang="es-ES"/>
              <a:t>Fortalecimiento del debate político y cooperación técnica UE-CELAC / </a:t>
            </a:r>
            <a:r>
              <a:rPr lang="es-ES" err="1"/>
              <a:t>Strenthening</a:t>
            </a:r>
            <a:r>
              <a:rPr lang="es-ES"/>
              <a:t> </a:t>
            </a:r>
            <a:r>
              <a:rPr lang="es-ES" err="1"/>
              <a:t>political</a:t>
            </a:r>
            <a:r>
              <a:rPr lang="es-ES"/>
              <a:t> debate and </a:t>
            </a:r>
            <a:r>
              <a:rPr lang="es-ES" err="1"/>
              <a:t>technical</a:t>
            </a:r>
            <a:r>
              <a:rPr lang="es-ES"/>
              <a:t> </a:t>
            </a:r>
            <a:r>
              <a:rPr lang="es-ES" err="1"/>
              <a:t>cooperation</a:t>
            </a:r>
            <a:r>
              <a:rPr lang="es-ES"/>
              <a:t> EU-CELAC.</a:t>
            </a:r>
          </a:p>
          <a:p>
            <a:endParaRPr lang="es-ES"/>
          </a:p>
          <a:p>
            <a:pPr marL="0" indent="0">
              <a:buNone/>
            </a:pPr>
            <a:endParaRPr lang="es-ES" sz="2400"/>
          </a:p>
        </p:txBody>
      </p:sp>
      <p:pic>
        <p:nvPicPr>
          <p:cNvPr id="5" name="Imagen 4" descr="Una persona con una corona de flores&#10;&#10;Descripción generada automáticamente con confianza media">
            <a:extLst>
              <a:ext uri="{FF2B5EF4-FFF2-40B4-BE49-F238E27FC236}">
                <a16:creationId xmlns:a16="http://schemas.microsoft.com/office/drawing/2014/main" id="{20D15173-BDDC-4059-8385-747BD66EF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296" y="261257"/>
            <a:ext cx="3986703" cy="5980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7831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7D3C4-348C-46E5-B183-807DF9F1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882" y="808073"/>
            <a:ext cx="7257095" cy="751660"/>
          </a:xfrm>
        </p:spPr>
        <p:txBody>
          <a:bodyPr>
            <a:normAutofit/>
          </a:bodyPr>
          <a:lstStyle/>
          <a:p>
            <a:r>
              <a:rPr lang="es-ES" sz="3600" b="1"/>
              <a:t>IMPLEMENTACIÓN / IMPLEMENTATION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4ACE02-A387-4FB3-88BD-2396D5FC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977" y="1831200"/>
            <a:ext cx="7778739" cy="319559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2400"/>
              <a:t>Capitalizando el acervo de COPOLAD I y II /</a:t>
            </a:r>
            <a:r>
              <a:rPr lang="es-ES" sz="2400" err="1"/>
              <a:t>Capitalizing</a:t>
            </a:r>
            <a:r>
              <a:rPr lang="es-ES" sz="2400"/>
              <a:t> </a:t>
            </a:r>
            <a:r>
              <a:rPr lang="es-ES" sz="2400" err="1"/>
              <a:t>on</a:t>
            </a:r>
            <a:r>
              <a:rPr lang="es-ES" sz="2400"/>
              <a:t> </a:t>
            </a:r>
            <a:r>
              <a:rPr lang="es-ES" sz="2400" err="1"/>
              <a:t>COPOLAD’s</a:t>
            </a:r>
            <a:r>
              <a:rPr lang="es-ES" sz="2400"/>
              <a:t> </a:t>
            </a:r>
            <a:r>
              <a:rPr lang="es-ES" sz="2400" err="1"/>
              <a:t>heritage</a:t>
            </a:r>
            <a:r>
              <a:rPr lang="es-ES" sz="2400"/>
              <a:t>.</a:t>
            </a:r>
          </a:p>
          <a:p>
            <a:r>
              <a:rPr lang="es-ES" sz="2400"/>
              <a:t>Del papel a transformaciones sólidas en las comunidades / </a:t>
            </a:r>
            <a:r>
              <a:rPr lang="es-ES" sz="2400" err="1"/>
              <a:t>From</a:t>
            </a:r>
            <a:r>
              <a:rPr lang="es-ES" sz="2400"/>
              <a:t> </a:t>
            </a:r>
            <a:r>
              <a:rPr lang="es-ES" sz="2400" err="1"/>
              <a:t>blueprint</a:t>
            </a:r>
            <a:r>
              <a:rPr lang="es-ES" sz="2400"/>
              <a:t> </a:t>
            </a:r>
            <a:r>
              <a:rPr lang="es-ES" sz="2400" err="1"/>
              <a:t>to</a:t>
            </a:r>
            <a:r>
              <a:rPr lang="es-ES" sz="2400"/>
              <a:t> </a:t>
            </a:r>
            <a:r>
              <a:rPr lang="es-ES" sz="2400" err="1"/>
              <a:t>communities</a:t>
            </a:r>
            <a:r>
              <a:rPr lang="es-ES" sz="2400"/>
              <a:t>’ </a:t>
            </a:r>
            <a:r>
              <a:rPr lang="es-ES" sz="2400" err="1"/>
              <a:t>solid</a:t>
            </a:r>
            <a:r>
              <a:rPr lang="es-ES" sz="2400"/>
              <a:t> </a:t>
            </a:r>
            <a:r>
              <a:rPr lang="es-ES" sz="2400" err="1"/>
              <a:t>transformations</a:t>
            </a:r>
            <a:r>
              <a:rPr lang="es-ES" sz="2400"/>
              <a:t>.</a:t>
            </a:r>
          </a:p>
          <a:p>
            <a:r>
              <a:rPr lang="es-ES" sz="2400"/>
              <a:t>Velocidad variable, combinando acción institucional y comunitaria / </a:t>
            </a:r>
            <a:r>
              <a:rPr lang="es-ES" sz="2400" err="1"/>
              <a:t>Different</a:t>
            </a:r>
            <a:r>
              <a:rPr lang="es-ES" sz="2400"/>
              <a:t> </a:t>
            </a:r>
            <a:r>
              <a:rPr lang="es-ES" sz="2400" err="1"/>
              <a:t>speeds</a:t>
            </a:r>
            <a:r>
              <a:rPr lang="es-ES" sz="2400"/>
              <a:t>, </a:t>
            </a:r>
            <a:r>
              <a:rPr lang="es-ES" sz="2400" err="1"/>
              <a:t>combining</a:t>
            </a:r>
            <a:r>
              <a:rPr lang="es-ES" sz="2400"/>
              <a:t> </a:t>
            </a:r>
            <a:r>
              <a:rPr lang="es-ES" sz="2400" err="1"/>
              <a:t>institutional</a:t>
            </a:r>
            <a:r>
              <a:rPr lang="es-ES" sz="2400"/>
              <a:t> and </a:t>
            </a:r>
            <a:r>
              <a:rPr lang="es-ES" sz="2400" err="1"/>
              <a:t>community</a:t>
            </a:r>
            <a:r>
              <a:rPr lang="es-ES" sz="2400"/>
              <a:t> </a:t>
            </a:r>
            <a:r>
              <a:rPr lang="es-ES" sz="2400" err="1"/>
              <a:t>action</a:t>
            </a:r>
            <a:r>
              <a:rPr lang="es-ES" sz="2400"/>
              <a:t>.</a:t>
            </a:r>
          </a:p>
          <a:p>
            <a:r>
              <a:rPr lang="es-ES" sz="2400"/>
              <a:t>Apoyo a procesos sostenibles /</a:t>
            </a:r>
            <a:r>
              <a:rPr lang="es-ES" sz="2400" err="1"/>
              <a:t>Support</a:t>
            </a:r>
            <a:r>
              <a:rPr lang="es-ES" sz="2400"/>
              <a:t> </a:t>
            </a:r>
            <a:r>
              <a:rPr lang="es-ES" sz="2400" err="1"/>
              <a:t>to</a:t>
            </a:r>
            <a:r>
              <a:rPr lang="es-ES" sz="2400"/>
              <a:t> </a:t>
            </a:r>
            <a:r>
              <a:rPr lang="es-ES" sz="2400" err="1"/>
              <a:t>sustainable</a:t>
            </a:r>
            <a:r>
              <a:rPr lang="es-ES" sz="2400"/>
              <a:t> </a:t>
            </a:r>
            <a:r>
              <a:rPr lang="es-ES" sz="2400" err="1"/>
              <a:t>processes</a:t>
            </a:r>
            <a:r>
              <a:rPr lang="es-ES" sz="2400"/>
              <a:t>.</a:t>
            </a:r>
          </a:p>
        </p:txBody>
      </p:sp>
      <p:pic>
        <p:nvPicPr>
          <p:cNvPr id="5" name="Imagen 4" descr="Imagen que contiene edificio, hombre, persona, montar a caballo&#10;&#10;Descripción generada automáticamente">
            <a:extLst>
              <a:ext uri="{FF2B5EF4-FFF2-40B4-BE49-F238E27FC236}">
                <a16:creationId xmlns:a16="http://schemas.microsoft.com/office/drawing/2014/main" id="{5D64B303-3A64-476E-A09D-C54DE5590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716" y="0"/>
            <a:ext cx="4033284" cy="6049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3717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4ACE02-A387-4FB3-88BD-2396D5FC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125" y="1724422"/>
            <a:ext cx="7658554" cy="29494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2400"/>
              <a:t>Desde espacios birregionales hacia los nacionales / </a:t>
            </a:r>
            <a:r>
              <a:rPr lang="es-ES" sz="2400" err="1"/>
              <a:t>From</a:t>
            </a:r>
            <a:r>
              <a:rPr lang="es-ES" sz="2400"/>
              <a:t> birregional </a:t>
            </a:r>
            <a:r>
              <a:rPr lang="es-ES" sz="2400" err="1"/>
              <a:t>to</a:t>
            </a:r>
            <a:r>
              <a:rPr lang="es-ES" sz="2400"/>
              <a:t> </a:t>
            </a:r>
            <a:r>
              <a:rPr lang="es-ES" sz="2400" err="1"/>
              <a:t>national</a:t>
            </a:r>
            <a:r>
              <a:rPr lang="es-ES" sz="2400"/>
              <a:t> </a:t>
            </a:r>
            <a:r>
              <a:rPr lang="es-ES" sz="2400" err="1"/>
              <a:t>spaces</a:t>
            </a:r>
            <a:r>
              <a:rPr lang="es-ES" sz="2400"/>
              <a:t>.</a:t>
            </a:r>
          </a:p>
          <a:p>
            <a:r>
              <a:rPr lang="es-ES" sz="2400"/>
              <a:t>Innovación como puerta de entrada de nuevos actores y nuevas soluciones / </a:t>
            </a:r>
            <a:r>
              <a:rPr lang="es-ES" sz="2400" err="1"/>
              <a:t>Innovation</a:t>
            </a:r>
            <a:r>
              <a:rPr lang="es-ES" sz="2400"/>
              <a:t> </a:t>
            </a:r>
            <a:r>
              <a:rPr lang="es-ES" sz="2400" err="1"/>
              <a:t>to</a:t>
            </a:r>
            <a:r>
              <a:rPr lang="es-ES" sz="2400"/>
              <a:t> </a:t>
            </a:r>
            <a:r>
              <a:rPr lang="es-ES" sz="2400" err="1"/>
              <a:t>allow</a:t>
            </a:r>
            <a:r>
              <a:rPr lang="es-ES" sz="2400"/>
              <a:t> </a:t>
            </a:r>
            <a:r>
              <a:rPr lang="es-ES" sz="2400" err="1"/>
              <a:t>for</a:t>
            </a:r>
            <a:r>
              <a:rPr lang="es-ES" sz="2400"/>
              <a:t> new </a:t>
            </a:r>
            <a:r>
              <a:rPr lang="es-ES" sz="2400" err="1"/>
              <a:t>actors</a:t>
            </a:r>
            <a:r>
              <a:rPr lang="es-ES" sz="2400"/>
              <a:t> and </a:t>
            </a:r>
            <a:r>
              <a:rPr lang="es-ES" sz="2400" err="1"/>
              <a:t>solutions</a:t>
            </a:r>
            <a:r>
              <a:rPr lang="es-ES" sz="2400"/>
              <a:t>.</a:t>
            </a:r>
          </a:p>
          <a:p>
            <a:r>
              <a:rPr lang="es-ES" sz="2400"/>
              <a:t>Arquitectura multinivel y cooperación de la UE, Sur-sur y triangular / </a:t>
            </a:r>
            <a:r>
              <a:rPr lang="es-ES" sz="2400" err="1"/>
              <a:t>Multi-level</a:t>
            </a:r>
            <a:r>
              <a:rPr lang="es-ES" sz="2400"/>
              <a:t> arquitectura, EU, South-South and triangular </a:t>
            </a:r>
            <a:r>
              <a:rPr lang="es-ES" sz="2400" err="1"/>
              <a:t>cooperation</a:t>
            </a:r>
            <a:r>
              <a:rPr lang="es-ES" sz="2400"/>
              <a:t>.</a:t>
            </a:r>
          </a:p>
          <a:p>
            <a:r>
              <a:rPr lang="es-ES" sz="2400"/>
              <a:t>Complementario y sinérgico con otros programas y actores de cooperación / </a:t>
            </a:r>
            <a:r>
              <a:rPr lang="en-US" sz="2400"/>
              <a:t>Complementary and synergistic with other cooperation programs and actors.</a:t>
            </a:r>
          </a:p>
        </p:txBody>
      </p:sp>
      <p:pic>
        <p:nvPicPr>
          <p:cNvPr id="8" name="Imagen 7" descr="Un hombre parado en la orilla del agua&#10;&#10;Descripción generada automáticamente con confianza media">
            <a:extLst>
              <a:ext uri="{FF2B5EF4-FFF2-40B4-BE49-F238E27FC236}">
                <a16:creationId xmlns:a16="http://schemas.microsoft.com/office/drawing/2014/main" id="{CFBD4625-D752-4D34-B678-C5A14E46A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679" y="456647"/>
            <a:ext cx="3771969" cy="5657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51471418-D0D8-4A50-A41F-01C666F4C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882" y="808073"/>
            <a:ext cx="7257095" cy="751660"/>
          </a:xfrm>
        </p:spPr>
        <p:txBody>
          <a:bodyPr>
            <a:normAutofit/>
          </a:bodyPr>
          <a:lstStyle/>
          <a:p>
            <a:r>
              <a:rPr lang="es-ES" sz="3600" b="1"/>
              <a:t>IMPLEMENTACIÓN /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990656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, Esquemático&#10;&#10;Descripción generada automáticamente">
            <a:extLst>
              <a:ext uri="{FF2B5EF4-FFF2-40B4-BE49-F238E27FC236}">
                <a16:creationId xmlns:a16="http://schemas.microsoft.com/office/drawing/2014/main" id="{57F44085-74D9-43C1-B0F6-F2E410D2E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3" t="5091" r="2506" b="3963"/>
          <a:stretch/>
        </p:blipFill>
        <p:spPr>
          <a:xfrm>
            <a:off x="3246475" y="74427"/>
            <a:ext cx="9016987" cy="5752215"/>
          </a:xfrm>
          <a:prstGeom prst="rect">
            <a:avLst/>
          </a:prstGeom>
        </p:spPr>
      </p:pic>
      <p:pic>
        <p:nvPicPr>
          <p:cNvPr id="5" name="Imagen 4" descr="Una persona haciendo gestos con la mano&#10;&#10;Descripción generada automáticamente con confianza baja">
            <a:extLst>
              <a:ext uri="{FF2B5EF4-FFF2-40B4-BE49-F238E27FC236}">
                <a16:creationId xmlns:a16="http://schemas.microsoft.com/office/drawing/2014/main" id="{230E3817-06EF-4CCA-8527-121C9C1B9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6929"/>
            <a:ext cx="3246475" cy="4869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1858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Una persona sentado en una banqueta&#10;&#10;Descripción generada automáticamente con confianza baja">
            <a:extLst>
              <a:ext uri="{FF2B5EF4-FFF2-40B4-BE49-F238E27FC236}">
                <a16:creationId xmlns:a16="http://schemas.microsoft.com/office/drawing/2014/main" id="{8E536679-CBA9-4709-8112-E74F08C07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9" y="741621"/>
            <a:ext cx="3583171" cy="5374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 descr="Gráfico, Gráfico de burbujas&#10;&#10;Descripción generada automáticamente">
            <a:extLst>
              <a:ext uri="{FF2B5EF4-FFF2-40B4-BE49-F238E27FC236}">
                <a16:creationId xmlns:a16="http://schemas.microsoft.com/office/drawing/2014/main" id="{8355F2E8-52E9-455F-9F5E-FD5470830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637" y="0"/>
            <a:ext cx="8130363" cy="609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37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Una persona con una maleta en el suelo&#10;&#10;Descripción generada automáticamente con confianza media">
            <a:extLst>
              <a:ext uri="{FF2B5EF4-FFF2-40B4-BE49-F238E27FC236}">
                <a16:creationId xmlns:a16="http://schemas.microsoft.com/office/drawing/2014/main" id="{33DD37BF-0427-44BD-8444-DAD16B266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947" y="750311"/>
            <a:ext cx="3568610" cy="5357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 descr="Gráfico, Gráfico de burbujas&#10;&#10;Descripción generada automáticamente">
            <a:extLst>
              <a:ext uri="{FF2B5EF4-FFF2-40B4-BE49-F238E27FC236}">
                <a16:creationId xmlns:a16="http://schemas.microsoft.com/office/drawing/2014/main" id="{E2C2AE59-69F6-4DA1-811F-B8C434E88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54" y="0"/>
            <a:ext cx="7013944" cy="60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30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147017C3-34AC-436E-8175-F13141C97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00" y="79744"/>
            <a:ext cx="8116186" cy="6087140"/>
          </a:xfrm>
          <a:prstGeom prst="rect">
            <a:avLst/>
          </a:prstGeom>
        </p:spPr>
      </p:pic>
      <p:pic>
        <p:nvPicPr>
          <p:cNvPr id="9" name="Imagen 8" descr="Imagen que contiene persona, exterior, mujer, comida&#10;&#10;Descripción generada automáticamente">
            <a:extLst>
              <a:ext uri="{FF2B5EF4-FFF2-40B4-BE49-F238E27FC236}">
                <a16:creationId xmlns:a16="http://schemas.microsoft.com/office/drawing/2014/main" id="{0EC4A7A3-2345-4DE9-B410-918F236B5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7962" y="691116"/>
            <a:ext cx="3650512" cy="5475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9661178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feb837-75b8-4da0-839f-eb1c5ea2152d" xsi:nil="true"/>
    <n72767502c1c4e9bae8ce013fdee11cf xmlns="33d2ceeb-fd15-4065-892e-5be14dece4ff">
      <Terms xmlns="http://schemas.microsoft.com/office/infopath/2007/PartnerControls"/>
    </n72767502c1c4e9bae8ce013fdee11cf>
    <n4242925c0c540b099bbef476ae0347d xmlns="33d2ceeb-fd15-4065-892e-5be14dece4ff">
      <Terms xmlns="http://schemas.microsoft.com/office/infopath/2007/PartnerControls"/>
    </n4242925c0c540b099bbef476ae0347d>
    <SharedWithUsers xmlns="61c22d5d-bdf7-4cb5-8a9c-6c28073473a9">
      <UserInfo>
        <DisplayName>Integrantes de la Equipo COPOLAD III/FIIAPP</DisplayName>
        <AccountId>1609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1DA512BF9E793498E3011D39B1824AC" ma:contentTypeVersion="18" ma:contentTypeDescription="Crear nuevo documento." ma:contentTypeScope="" ma:versionID="4da35f627dcab69577980cc72ca1c6d7">
  <xsd:schema xmlns:xsd="http://www.w3.org/2001/XMLSchema" xmlns:xs="http://www.w3.org/2001/XMLSchema" xmlns:p="http://schemas.microsoft.com/office/2006/metadata/properties" xmlns:ns2="33d2ceeb-fd15-4065-892e-5be14dece4ff" xmlns:ns3="14feb837-75b8-4da0-839f-eb1c5ea2152d" xmlns:ns4="61c22d5d-bdf7-4cb5-8a9c-6c28073473a9" targetNamespace="http://schemas.microsoft.com/office/2006/metadata/properties" ma:root="true" ma:fieldsID="33f3ae542a3d22ecd1dfb00c72af1552" ns2:_="" ns3:_="" ns4:_="">
    <xsd:import namespace="33d2ceeb-fd15-4065-892e-5be14dece4ff"/>
    <xsd:import namespace="14feb837-75b8-4da0-839f-eb1c5ea2152d"/>
    <xsd:import namespace="61c22d5d-bdf7-4cb5-8a9c-6c28073473a9"/>
    <xsd:element name="properties">
      <xsd:complexType>
        <xsd:sequence>
          <xsd:element name="documentManagement">
            <xsd:complexType>
              <xsd:all>
                <xsd:element ref="ns2:n72767502c1c4e9bae8ce013fdee11cf" minOccurs="0"/>
                <xsd:element ref="ns3:TaxCatchAll" minOccurs="0"/>
                <xsd:element ref="ns2:n4242925c0c540b099bbef476ae0347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4:SharedWithUsers" minOccurs="0"/>
                <xsd:element ref="ns4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2ceeb-fd15-4065-892e-5be14dece4ff" elementFormDefault="qualified">
    <xsd:import namespace="http://schemas.microsoft.com/office/2006/documentManagement/types"/>
    <xsd:import namespace="http://schemas.microsoft.com/office/infopath/2007/PartnerControls"/>
    <xsd:element name="n72767502c1c4e9bae8ce013fdee11cf" ma:index="9" nillable="true" ma:taxonomy="true" ma:internalName="n72767502c1c4e9bae8ce013fdee11cf" ma:taxonomyFieldName="palabrasclaveempresa" ma:displayName="Palabras clave de FIIAPP" ma:fieldId="{77276750-2c1c-4e9b-ae8c-e013fdee11cf}" ma:taxonomyMulti="true" ma:sspId="0f4afbdf-b431-4932-b70a-70c1915ab58e" ma:termSetId="ef1fcd61-6b57-4f54-bb1f-b9c1166f371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4242925c0c540b099bbef476ae0347d" ma:index="12" nillable="true" ma:taxonomy="true" ma:internalName="n4242925c0c540b099bbef476ae0347d" ma:taxonomyFieldName="palabrasclavesitio" ma:displayName="Palabras clave de sitio" ma:fieldId="{74242925-c0c5-40b0-99bb-ef476ae0347d}" ma:taxonomyMulti="true" ma:sspId="0f4afbdf-b431-4932-b70a-70c1915ab58e" ma:termSetId="9543e3d4-bc00-4806-8d2a-8eaffc9c5c5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21" nillable="true" ma:displayName="Tags" ma:internalName="MediaServiceAutoTag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feb837-75b8-4da0-839f-eb1c5ea2152d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ba24d67-f076-400f-a89a-89655bed651a}" ma:internalName="TaxCatchAll" ma:showField="CatchAllData" ma:web="14feb837-75b8-4da0-839f-eb1c5ea215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22d5d-bdf7-4cb5-8a9c-6c28073473a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753BD3-F5A0-4514-AE53-9FE1BF7219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979400-3095-4D55-8934-7ABE4A1DD082}">
  <ds:schemaRefs>
    <ds:schemaRef ds:uri="14feb837-75b8-4da0-839f-eb1c5ea2152d"/>
    <ds:schemaRef ds:uri="33d2ceeb-fd15-4065-892e-5be14dece4ff"/>
    <ds:schemaRef ds:uri="61c22d5d-bdf7-4cb5-8a9c-6c28073473a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83CE8A1-82D1-4B30-A0D5-72361FAB2778}">
  <ds:schemaRefs>
    <ds:schemaRef ds:uri="14feb837-75b8-4da0-839f-eb1c5ea2152d"/>
    <ds:schemaRef ds:uri="33d2ceeb-fd15-4065-892e-5be14dece4ff"/>
    <ds:schemaRef ds:uri="61c22d5d-bdf7-4cb5-8a9c-6c28073473a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Diseño personalizado</vt:lpstr>
      <vt:lpstr>PowerPoint Presentation</vt:lpstr>
      <vt:lpstr>KEY CONSIDERATIONS/ ASPECTOS CLAVE</vt:lpstr>
      <vt:lpstr>APUESTAS DE COPOLAD III/ OUR BETS</vt:lpstr>
      <vt:lpstr>IMPLEMENTACIÓN / IMPLEMENTATION</vt:lpstr>
      <vt:lpstr>IMPLEMENTACIÓN / IMPLEMENTATION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ANUAL / ANNUAL PLAN 2022</vt:lpstr>
      <vt:lpstr>PLAN ANUAL / ANNUAL PLAN 2022 - HIGHLIGHTS</vt:lpstr>
      <vt:lpstr> Gracias por su atención Thank you for your attention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Ruth Losada</dc:creator>
  <cp:revision>1</cp:revision>
  <dcterms:created xsi:type="dcterms:W3CDTF">2016-06-01T10:12:31Z</dcterms:created>
  <dcterms:modified xsi:type="dcterms:W3CDTF">2022-02-15T14:18:18Z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0x01010041DA512BF9E793498E3011D39B1824AC</vt:lpwstr>
  </property>
  <property fmtid="{D5CDD505-2E9C-101B-9397-08002B2CF9AE}" pid="3" name="palabrasclaveempresa">
    <vt:lpwstr/>
  </property>
  <property fmtid="{D5CDD505-2E9C-101B-9397-08002B2CF9AE}" pid="4" name="palabrasclavesitio">
    <vt:lpwstr/>
  </property>
</Properties>
</file>