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0" r:id="rId4"/>
    <p:sldId id="259" r:id="rId5"/>
    <p:sldId id="272" r:id="rId6"/>
    <p:sldId id="263" r:id="rId7"/>
    <p:sldId id="264" r:id="rId8"/>
    <p:sldId id="273" r:id="rId9"/>
    <p:sldId id="270" r:id="rId10"/>
    <p:sldId id="258" r:id="rId11"/>
    <p:sldId id="261" r:id="rId12"/>
    <p:sldId id="271" r:id="rId13"/>
    <p:sldId id="26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2D9BB-18B0-45A4-A54E-73D739B755DE}" v="39" dt="2022-02-15T15:02:38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rodriguez" userId="aabf5b507f7c4499" providerId="LiveId" clId="{63C2D9BB-18B0-45A4-A54E-73D739B755DE}"/>
    <pc:docChg chg="undo custSel addSld delSld modSld">
      <pc:chgData name="erika rodriguez" userId="aabf5b507f7c4499" providerId="LiveId" clId="{63C2D9BB-18B0-45A4-A54E-73D739B755DE}" dt="2022-02-15T15:23:30.173" v="994" actId="20577"/>
      <pc:docMkLst>
        <pc:docMk/>
      </pc:docMkLst>
      <pc:sldChg chg="modSp mod">
        <pc:chgData name="erika rodriguez" userId="aabf5b507f7c4499" providerId="LiveId" clId="{63C2D9BB-18B0-45A4-A54E-73D739B755DE}" dt="2022-02-15T13:32:12.433" v="966" actId="20577"/>
        <pc:sldMkLst>
          <pc:docMk/>
          <pc:sldMk cId="815077990" sldId="256"/>
        </pc:sldMkLst>
        <pc:spChg chg="mod">
          <ac:chgData name="erika rodriguez" userId="aabf5b507f7c4499" providerId="LiveId" clId="{63C2D9BB-18B0-45A4-A54E-73D739B755DE}" dt="2022-02-15T13:31:57.544" v="963" actId="404"/>
          <ac:spMkLst>
            <pc:docMk/>
            <pc:sldMk cId="815077990" sldId="256"/>
            <ac:spMk id="2" creationId="{B3ACBC33-62E8-493F-AF02-77F587119B14}"/>
          </ac:spMkLst>
        </pc:spChg>
        <pc:spChg chg="mod">
          <ac:chgData name="erika rodriguez" userId="aabf5b507f7c4499" providerId="LiveId" clId="{63C2D9BB-18B0-45A4-A54E-73D739B755DE}" dt="2022-02-15T13:32:12.433" v="966" actId="20577"/>
          <ac:spMkLst>
            <pc:docMk/>
            <pc:sldMk cId="815077990" sldId="256"/>
            <ac:spMk id="3" creationId="{252976EE-0E04-4ECF-B8BC-F9A674562303}"/>
          </ac:spMkLst>
        </pc:spChg>
      </pc:sldChg>
      <pc:sldChg chg="modSp mod">
        <pc:chgData name="erika rodriguez" userId="aabf5b507f7c4499" providerId="LiveId" clId="{63C2D9BB-18B0-45A4-A54E-73D739B755DE}" dt="2022-02-15T15:23:30.173" v="994" actId="20577"/>
        <pc:sldMkLst>
          <pc:docMk/>
          <pc:sldMk cId="537456263" sldId="257"/>
        </pc:sldMkLst>
        <pc:spChg chg="mod">
          <ac:chgData name="erika rodriguez" userId="aabf5b507f7c4499" providerId="LiveId" clId="{63C2D9BB-18B0-45A4-A54E-73D739B755DE}" dt="2022-02-15T15:23:30.173" v="994" actId="20577"/>
          <ac:spMkLst>
            <pc:docMk/>
            <pc:sldMk cId="537456263" sldId="257"/>
            <ac:spMk id="2" creationId="{1D58B1A1-1BD1-4767-94EE-C3D7772A8EF8}"/>
          </ac:spMkLst>
        </pc:spChg>
        <pc:spChg chg="mod">
          <ac:chgData name="erika rodriguez" userId="aabf5b507f7c4499" providerId="LiveId" clId="{63C2D9BB-18B0-45A4-A54E-73D739B755DE}" dt="2022-02-15T15:23:00.402" v="993" actId="20577"/>
          <ac:spMkLst>
            <pc:docMk/>
            <pc:sldMk cId="537456263" sldId="257"/>
            <ac:spMk id="7" creationId="{5F61ECCC-4C66-4115-9B21-7A72BD986402}"/>
          </ac:spMkLst>
        </pc:spChg>
      </pc:sldChg>
      <pc:sldChg chg="addSp delSp modSp mod setBg modClrScheme addAnim delAnim delDesignElem chgLayout">
        <pc:chgData name="erika rodriguez" userId="aabf5b507f7c4499" providerId="LiveId" clId="{63C2D9BB-18B0-45A4-A54E-73D739B755DE}" dt="2022-02-15T13:11:16.168" v="762" actId="1076"/>
        <pc:sldMkLst>
          <pc:docMk/>
          <pc:sldMk cId="159433213" sldId="263"/>
        </pc:sldMkLst>
        <pc:spChg chg="mod ord">
          <ac:chgData name="erika rodriguez" userId="aabf5b507f7c4499" providerId="LiveId" clId="{63C2D9BB-18B0-45A4-A54E-73D739B755DE}" dt="2022-02-15T12:44:55.922" v="39" actId="14100"/>
          <ac:spMkLst>
            <pc:docMk/>
            <pc:sldMk cId="159433213" sldId="263"/>
            <ac:spMk id="2" creationId="{CB1DF17A-06B0-4032-8839-6DDAD77685D6}"/>
          </ac:spMkLst>
        </pc:spChg>
        <pc:spChg chg="mod">
          <ac:chgData name="erika rodriguez" userId="aabf5b507f7c4499" providerId="LiveId" clId="{63C2D9BB-18B0-45A4-A54E-73D739B755DE}" dt="2022-02-15T13:11:10.552" v="760" actId="255"/>
          <ac:spMkLst>
            <pc:docMk/>
            <pc:sldMk cId="159433213" sldId="263"/>
            <ac:spMk id="6" creationId="{1E35A6C7-BF63-4537-B0A3-850D1D8D9F92}"/>
          </ac:spMkLst>
        </pc:spChg>
        <pc:spChg chg="add del mod ord">
          <ac:chgData name="erika rodriguez" userId="aabf5b507f7c4499" providerId="LiveId" clId="{63C2D9BB-18B0-45A4-A54E-73D739B755DE}" dt="2022-02-15T12:44:33.905" v="10" actId="700"/>
          <ac:spMkLst>
            <pc:docMk/>
            <pc:sldMk cId="159433213" sldId="263"/>
            <ac:spMk id="8" creationId="{BFDFD03F-F06B-45E9-97CE-C308B4299CA6}"/>
          </ac:spMkLst>
        </pc:spChg>
        <pc:spChg chg="add del">
          <ac:chgData name="erika rodriguez" userId="aabf5b507f7c4499" providerId="LiveId" clId="{63C2D9BB-18B0-45A4-A54E-73D739B755DE}" dt="2022-02-15T12:44:04.114" v="3" actId="26606"/>
          <ac:spMkLst>
            <pc:docMk/>
            <pc:sldMk cId="159433213" sldId="263"/>
            <ac:spMk id="12" creationId="{99F1FFA9-D672-408C-9220-ADEEC6ABDD09}"/>
          </ac:spMkLst>
        </pc:spChg>
        <pc:spChg chg="add del">
          <ac:chgData name="erika rodriguez" userId="aabf5b507f7c4499" providerId="LiveId" clId="{63C2D9BB-18B0-45A4-A54E-73D739B755DE}" dt="2022-02-15T12:44:33.905" v="10" actId="700"/>
          <ac:spMkLst>
            <pc:docMk/>
            <pc:sldMk cId="159433213" sldId="263"/>
            <ac:spMk id="14" creationId="{A0DE92DF-4769-4DE9-93FD-EE31271850CA}"/>
          </ac:spMkLst>
        </pc:spChg>
        <pc:spChg chg="add del">
          <ac:chgData name="erika rodriguez" userId="aabf5b507f7c4499" providerId="LiveId" clId="{63C2D9BB-18B0-45A4-A54E-73D739B755DE}" dt="2022-02-15T12:44:33.905" v="10" actId="700"/>
          <ac:spMkLst>
            <pc:docMk/>
            <pc:sldMk cId="159433213" sldId="263"/>
            <ac:spMk id="15" creationId="{F35DB090-93B5-4581-8D71-BB3839684BFF}"/>
          </ac:spMkLst>
        </pc:spChg>
        <pc:picChg chg="mod ord">
          <ac:chgData name="erika rodriguez" userId="aabf5b507f7c4499" providerId="LiveId" clId="{63C2D9BB-18B0-45A4-A54E-73D739B755DE}" dt="2022-02-15T13:11:16.168" v="762" actId="1076"/>
          <ac:picMkLst>
            <pc:docMk/>
            <pc:sldMk cId="159433213" sldId="263"/>
            <ac:picMk id="5" creationId="{97714664-5D4F-4AD0-886A-602B673D0C93}"/>
          </ac:picMkLst>
        </pc:picChg>
        <pc:picChg chg="add mod">
          <ac:chgData name="erika rodriguez" userId="aabf5b507f7c4499" providerId="LiveId" clId="{63C2D9BB-18B0-45A4-A54E-73D739B755DE}" dt="2022-02-15T13:05:32.319" v="554" actId="1076"/>
          <ac:picMkLst>
            <pc:docMk/>
            <pc:sldMk cId="159433213" sldId="263"/>
            <ac:picMk id="7" creationId="{2FE170C2-5DE8-4AF3-8052-8B3F0369F7FD}"/>
          </ac:picMkLst>
        </pc:picChg>
      </pc:sldChg>
      <pc:sldChg chg="delSp modSp mod">
        <pc:chgData name="erika rodriguez" userId="aabf5b507f7c4499" providerId="LiveId" clId="{63C2D9BB-18B0-45A4-A54E-73D739B755DE}" dt="2022-02-15T13:05:20.076" v="552" actId="1076"/>
        <pc:sldMkLst>
          <pc:docMk/>
          <pc:sldMk cId="3464612838" sldId="264"/>
        </pc:sldMkLst>
        <pc:spChg chg="del">
          <ac:chgData name="erika rodriguez" userId="aabf5b507f7c4499" providerId="LiveId" clId="{63C2D9BB-18B0-45A4-A54E-73D739B755DE}" dt="2022-02-15T13:05:10.186" v="550" actId="478"/>
          <ac:spMkLst>
            <pc:docMk/>
            <pc:sldMk cId="3464612838" sldId="264"/>
            <ac:spMk id="7" creationId="{DF49FCB0-B0DD-45CD-A886-5795FB16E388}"/>
          </ac:spMkLst>
        </pc:spChg>
        <pc:picChg chg="mod">
          <ac:chgData name="erika rodriguez" userId="aabf5b507f7c4499" providerId="LiveId" clId="{63C2D9BB-18B0-45A4-A54E-73D739B755DE}" dt="2022-02-15T13:05:20.076" v="552" actId="1076"/>
          <ac:picMkLst>
            <pc:docMk/>
            <pc:sldMk cId="3464612838" sldId="264"/>
            <ac:picMk id="5" creationId="{D69694CB-036F-4B5A-8F7C-61A37D221197}"/>
          </ac:picMkLst>
        </pc:picChg>
      </pc:sldChg>
      <pc:sldChg chg="del">
        <pc:chgData name="erika rodriguez" userId="aabf5b507f7c4499" providerId="LiveId" clId="{63C2D9BB-18B0-45A4-A54E-73D739B755DE}" dt="2022-02-15T12:46:17.244" v="70" actId="47"/>
        <pc:sldMkLst>
          <pc:docMk/>
          <pc:sldMk cId="1619784634" sldId="265"/>
        </pc:sldMkLst>
      </pc:sldChg>
      <pc:sldChg chg="addSp delSp modSp new mod setBg modClrScheme delDesignElem chgLayout">
        <pc:chgData name="erika rodriguez" userId="aabf5b507f7c4499" providerId="LiveId" clId="{63C2D9BB-18B0-45A4-A54E-73D739B755DE}" dt="2022-02-15T13:04:53.788" v="549" actId="14100"/>
        <pc:sldMkLst>
          <pc:docMk/>
          <pc:sldMk cId="1829453420" sldId="271"/>
        </pc:sldMkLst>
        <pc:spChg chg="mod ord">
          <ac:chgData name="erika rodriguez" userId="aabf5b507f7c4499" providerId="LiveId" clId="{63C2D9BB-18B0-45A4-A54E-73D739B755DE}" dt="2022-02-15T13:03:51.424" v="536" actId="20577"/>
          <ac:spMkLst>
            <pc:docMk/>
            <pc:sldMk cId="1829453420" sldId="271"/>
            <ac:spMk id="2" creationId="{6D146E3A-E2BE-4773-8CBF-5CAD9D567278}"/>
          </ac:spMkLst>
        </pc:spChg>
        <pc:spChg chg="del">
          <ac:chgData name="erika rodriguez" userId="aabf5b507f7c4499" providerId="LiveId" clId="{63C2D9BB-18B0-45A4-A54E-73D739B755DE}" dt="2022-02-15T12:57:18.312" v="72"/>
          <ac:spMkLst>
            <pc:docMk/>
            <pc:sldMk cId="1829453420" sldId="271"/>
            <ac:spMk id="3" creationId="{69AF18EE-12E0-44B8-8266-9BAEC0D75EC9}"/>
          </ac:spMkLst>
        </pc:spChg>
        <pc:spChg chg="add mod">
          <ac:chgData name="erika rodriguez" userId="aabf5b507f7c4499" providerId="LiveId" clId="{63C2D9BB-18B0-45A4-A54E-73D739B755DE}" dt="2022-02-15T13:04:29.769" v="547" actId="14100"/>
          <ac:spMkLst>
            <pc:docMk/>
            <pc:sldMk cId="1829453420" sldId="271"/>
            <ac:spMk id="5" creationId="{80B6A59E-7918-4A7D-97F6-52686719EECB}"/>
          </ac:spMkLst>
        </pc:spChg>
        <pc:spChg chg="add mod ord">
          <ac:chgData name="erika rodriguez" userId="aabf5b507f7c4499" providerId="LiveId" clId="{63C2D9BB-18B0-45A4-A54E-73D739B755DE}" dt="2022-02-15T13:03:38.064" v="508" actId="27636"/>
          <ac:spMkLst>
            <pc:docMk/>
            <pc:sldMk cId="1829453420" sldId="271"/>
            <ac:spMk id="7" creationId="{A517B277-2A06-4243-A74B-8067852F54BC}"/>
          </ac:spMkLst>
        </pc:spChg>
        <pc:spChg chg="add mod ord">
          <ac:chgData name="erika rodriguez" userId="aabf5b507f7c4499" providerId="LiveId" clId="{63C2D9BB-18B0-45A4-A54E-73D739B755DE}" dt="2022-02-15T13:04:33.796" v="548" actId="1076"/>
          <ac:spMkLst>
            <pc:docMk/>
            <pc:sldMk cId="1829453420" sldId="271"/>
            <ac:spMk id="8" creationId="{CFAAE3EF-B914-4C93-B2D7-B0832CB7AA4B}"/>
          </ac:spMkLst>
        </pc:spChg>
        <pc:spChg chg="add del mod ord">
          <ac:chgData name="erika rodriguez" userId="aabf5b507f7c4499" providerId="LiveId" clId="{63C2D9BB-18B0-45A4-A54E-73D739B755DE}" dt="2022-02-15T13:00:40.028" v="263" actId="478"/>
          <ac:spMkLst>
            <pc:docMk/>
            <pc:sldMk cId="1829453420" sldId="271"/>
            <ac:spMk id="9" creationId="{C2DBF813-80C4-42C2-A51E-E772B91A337A}"/>
          </ac:spMkLst>
        </pc:spChg>
        <pc:spChg chg="add del">
          <ac:chgData name="erika rodriguez" userId="aabf5b507f7c4499" providerId="LiveId" clId="{63C2D9BB-18B0-45A4-A54E-73D739B755DE}" dt="2022-02-15T13:00:04.097" v="253" actId="700"/>
          <ac:spMkLst>
            <pc:docMk/>
            <pc:sldMk cId="1829453420" sldId="271"/>
            <ac:spMk id="11" creationId="{99F1FFA9-D672-408C-9220-ADEEC6ABDD09}"/>
          </ac:spMkLst>
        </pc:spChg>
        <pc:picChg chg="add mod ord">
          <ac:chgData name="erika rodriguez" userId="aabf5b507f7c4499" providerId="LiveId" clId="{63C2D9BB-18B0-45A4-A54E-73D739B755DE}" dt="2022-02-15T13:04:53.788" v="549" actId="14100"/>
          <ac:picMkLst>
            <pc:docMk/>
            <pc:sldMk cId="1829453420" sldId="271"/>
            <ac:picMk id="4" creationId="{BE922572-E8B3-4C5A-9DBC-3F9DB76ECB88}"/>
          </ac:picMkLst>
        </pc:picChg>
        <pc:picChg chg="add del mod">
          <ac:chgData name="erika rodriguez" userId="aabf5b507f7c4499" providerId="LiveId" clId="{63C2D9BB-18B0-45A4-A54E-73D739B755DE}" dt="2022-02-15T13:00:50.595" v="266" actId="478"/>
          <ac:picMkLst>
            <pc:docMk/>
            <pc:sldMk cId="1829453420" sldId="271"/>
            <ac:picMk id="6" creationId="{21476A2A-F8C9-4EFB-89A4-BBC56259AD96}"/>
          </ac:picMkLst>
        </pc:picChg>
        <pc:picChg chg="add mod">
          <ac:chgData name="erika rodriguez" userId="aabf5b507f7c4499" providerId="LiveId" clId="{63C2D9BB-18B0-45A4-A54E-73D739B755DE}" dt="2022-02-15T13:04:16.778" v="542" actId="14100"/>
          <ac:picMkLst>
            <pc:docMk/>
            <pc:sldMk cId="1829453420" sldId="271"/>
            <ac:picMk id="10" creationId="{9EE82A8E-3900-4D23-8AF3-C2F6DF2CAA4A}"/>
          </ac:picMkLst>
        </pc:picChg>
      </pc:sldChg>
      <pc:sldChg chg="addSp delSp modSp new mod setBg">
        <pc:chgData name="erika rodriguez" userId="aabf5b507f7c4499" providerId="LiveId" clId="{63C2D9BB-18B0-45A4-A54E-73D739B755DE}" dt="2022-02-15T13:11:44.696" v="772" actId="14100"/>
        <pc:sldMkLst>
          <pc:docMk/>
          <pc:sldMk cId="531788012" sldId="272"/>
        </pc:sldMkLst>
        <pc:spChg chg="mod">
          <ac:chgData name="erika rodriguez" userId="aabf5b507f7c4499" providerId="LiveId" clId="{63C2D9BB-18B0-45A4-A54E-73D739B755DE}" dt="2022-02-15T13:11:28.032" v="766" actId="14100"/>
          <ac:spMkLst>
            <pc:docMk/>
            <pc:sldMk cId="531788012" sldId="272"/>
            <ac:spMk id="2" creationId="{C537CB46-E50E-4716-BD92-C403A8C45609}"/>
          </ac:spMkLst>
        </pc:spChg>
        <pc:spChg chg="del">
          <ac:chgData name="erika rodriguez" userId="aabf5b507f7c4499" providerId="LiveId" clId="{63C2D9BB-18B0-45A4-A54E-73D739B755DE}" dt="2022-02-15T13:07:42.388" v="556" actId="22"/>
          <ac:spMkLst>
            <pc:docMk/>
            <pc:sldMk cId="531788012" sldId="272"/>
            <ac:spMk id="3" creationId="{772587A8-4B11-4E19-8775-3BD291E45C37}"/>
          </ac:spMkLst>
        </pc:spChg>
        <pc:spChg chg="add mod">
          <ac:chgData name="erika rodriguez" userId="aabf5b507f7c4499" providerId="LiveId" clId="{63C2D9BB-18B0-45A4-A54E-73D739B755DE}" dt="2022-02-15T13:11:37.011" v="771" actId="404"/>
          <ac:spMkLst>
            <pc:docMk/>
            <pc:sldMk cId="531788012" sldId="272"/>
            <ac:spMk id="6" creationId="{CD6C0BCE-F84A-4E8E-A420-1BA4831C5E7E}"/>
          </ac:spMkLst>
        </pc:spChg>
        <pc:spChg chg="add">
          <ac:chgData name="erika rodriguez" userId="aabf5b507f7c4499" providerId="LiveId" clId="{63C2D9BB-18B0-45A4-A54E-73D739B755DE}" dt="2022-02-15T13:08:23.673" v="609" actId="26606"/>
          <ac:spMkLst>
            <pc:docMk/>
            <pc:sldMk cId="531788012" sldId="272"/>
            <ac:spMk id="10" creationId="{0D57E7FA-E8FC-45AC-868F-CDC8144939D6}"/>
          </ac:spMkLst>
        </pc:spChg>
        <pc:spChg chg="add">
          <ac:chgData name="erika rodriguez" userId="aabf5b507f7c4499" providerId="LiveId" clId="{63C2D9BB-18B0-45A4-A54E-73D739B755DE}" dt="2022-02-15T13:08:23.673" v="609" actId="26606"/>
          <ac:spMkLst>
            <pc:docMk/>
            <pc:sldMk cId="531788012" sldId="272"/>
            <ac:spMk id="12" creationId="{B7BD7FCF-A254-4A97-A15C-319B67622677}"/>
          </ac:spMkLst>
        </pc:spChg>
        <pc:spChg chg="add">
          <ac:chgData name="erika rodriguez" userId="aabf5b507f7c4499" providerId="LiveId" clId="{63C2D9BB-18B0-45A4-A54E-73D739B755DE}" dt="2022-02-15T13:08:23.673" v="609" actId="26606"/>
          <ac:spMkLst>
            <pc:docMk/>
            <pc:sldMk cId="531788012" sldId="272"/>
            <ac:spMk id="14" creationId="{52FFAF72-6204-4676-9C6F-9A4CC4D91805}"/>
          </ac:spMkLst>
        </pc:spChg>
        <pc:picChg chg="add mod ord modCrop">
          <ac:chgData name="erika rodriguez" userId="aabf5b507f7c4499" providerId="LiveId" clId="{63C2D9BB-18B0-45A4-A54E-73D739B755DE}" dt="2022-02-15T13:11:44.696" v="772" actId="14100"/>
          <ac:picMkLst>
            <pc:docMk/>
            <pc:sldMk cId="531788012" sldId="272"/>
            <ac:picMk id="5" creationId="{C0FF8028-CE9A-48A8-BC4D-8E1A4EBA4642}"/>
          </ac:picMkLst>
        </pc:picChg>
      </pc:sldChg>
      <pc:sldChg chg="addSp delSp modSp new mod">
        <pc:chgData name="erika rodriguez" userId="aabf5b507f7c4499" providerId="LiveId" clId="{63C2D9BB-18B0-45A4-A54E-73D739B755DE}" dt="2022-02-15T13:30:16.088" v="959" actId="20577"/>
        <pc:sldMkLst>
          <pc:docMk/>
          <pc:sldMk cId="4031331499" sldId="273"/>
        </pc:sldMkLst>
        <pc:spChg chg="mod">
          <ac:chgData name="erika rodriguez" userId="aabf5b507f7c4499" providerId="LiveId" clId="{63C2D9BB-18B0-45A4-A54E-73D739B755DE}" dt="2022-02-15T13:30:16.088" v="959" actId="20577"/>
          <ac:spMkLst>
            <pc:docMk/>
            <pc:sldMk cId="4031331499" sldId="273"/>
            <ac:spMk id="2" creationId="{E69B2511-74B5-454B-9174-7819BE62B708}"/>
          </ac:spMkLst>
        </pc:spChg>
        <pc:spChg chg="del">
          <ac:chgData name="erika rodriguez" userId="aabf5b507f7c4499" providerId="LiveId" clId="{63C2D9BB-18B0-45A4-A54E-73D739B755DE}" dt="2022-02-15T13:17:57.472" v="774" actId="22"/>
          <ac:spMkLst>
            <pc:docMk/>
            <pc:sldMk cId="4031331499" sldId="273"/>
            <ac:spMk id="3" creationId="{FBCD1ED8-8407-4C3D-A91D-E79EFD004613}"/>
          </ac:spMkLst>
        </pc:spChg>
        <pc:spChg chg="del">
          <ac:chgData name="erika rodriguez" userId="aabf5b507f7c4499" providerId="LiveId" clId="{63C2D9BB-18B0-45A4-A54E-73D739B755DE}" dt="2022-02-15T13:27:43.368" v="780" actId="22"/>
          <ac:spMkLst>
            <pc:docMk/>
            <pc:sldMk cId="4031331499" sldId="273"/>
            <ac:spMk id="4" creationId="{18959599-E2A5-4F3A-A251-538DD2C2886E}"/>
          </ac:spMkLst>
        </pc:spChg>
        <pc:spChg chg="add mod">
          <ac:chgData name="erika rodriguez" userId="aabf5b507f7c4499" providerId="LiveId" clId="{63C2D9BB-18B0-45A4-A54E-73D739B755DE}" dt="2022-02-15T13:30:02.634" v="921" actId="1076"/>
          <ac:spMkLst>
            <pc:docMk/>
            <pc:sldMk cId="4031331499" sldId="273"/>
            <ac:spMk id="9" creationId="{D6B3D02A-8C7C-4121-BF10-0875399E2C5B}"/>
          </ac:spMkLst>
        </pc:spChg>
        <pc:picChg chg="add mod ord modCrop">
          <ac:chgData name="erika rodriguez" userId="aabf5b507f7c4499" providerId="LiveId" clId="{63C2D9BB-18B0-45A4-A54E-73D739B755DE}" dt="2022-02-15T13:18:14.736" v="779" actId="14100"/>
          <ac:picMkLst>
            <pc:docMk/>
            <pc:sldMk cId="4031331499" sldId="273"/>
            <ac:picMk id="6" creationId="{56756BCE-69A6-414B-B123-8E03BE2652C0}"/>
          </ac:picMkLst>
        </pc:picChg>
        <pc:picChg chg="add mod ord modCrop">
          <ac:chgData name="erika rodriguez" userId="aabf5b507f7c4499" providerId="LiveId" clId="{63C2D9BB-18B0-45A4-A54E-73D739B755DE}" dt="2022-02-15T13:30:06.962" v="922" actId="14100"/>
          <ac:picMkLst>
            <pc:docMk/>
            <pc:sldMk cId="4031331499" sldId="273"/>
            <ac:picMk id="8" creationId="{FC78370E-34BB-496A-8E97-E105F60528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CBC33-62E8-493F-AF02-77F587119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Autofit/>
          </a:bodyPr>
          <a:lstStyle/>
          <a:p>
            <a:pPr algn="ctr"/>
            <a:r>
              <a:rPr lang="es-ES" sz="2000" dirty="0"/>
              <a:t>Impacto de la crisis del COVID en los resultados de las políticas públicas de drogas en América Latina y el Caribe: desafíos para el desarrollo sostenible, los derechos humanos y la equidad de género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976EE-0E04-4ECF-B8BC-F9A67456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Erika Rodríguez Pinzón, PHD. ICEI, UCM</a:t>
            </a:r>
          </a:p>
        </p:txBody>
      </p:sp>
      <p:pic>
        <p:nvPicPr>
          <p:cNvPr id="16" name="Picture 3" descr="Close up shot of connecting patterns">
            <a:extLst>
              <a:ext uri="{FF2B5EF4-FFF2-40B4-BE49-F238E27FC236}">
                <a16:creationId xmlns:a16="http://schemas.microsoft.com/office/drawing/2014/main" id="{31E6BC8A-ADAD-4891-98A9-4641783B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50" r="-1" b="2636"/>
          <a:stretch/>
        </p:blipFill>
        <p:spPr>
          <a:xfrm>
            <a:off x="618185" y="-1"/>
            <a:ext cx="11127339" cy="4269507"/>
          </a:xfrm>
          <a:custGeom>
            <a:avLst/>
            <a:gdLst/>
            <a:ahLst/>
            <a:cxnLst/>
            <a:rect l="l" t="t" r="r" b="b"/>
            <a:pathLst>
              <a:path w="11127339" h="4269507">
                <a:moveTo>
                  <a:pt x="9677229" y="597101"/>
                </a:moveTo>
                <a:cubicBezTo>
                  <a:pt x="9652117" y="809164"/>
                  <a:pt x="9540504" y="831487"/>
                  <a:pt x="9479117" y="962631"/>
                </a:cubicBezTo>
                <a:cubicBezTo>
                  <a:pt x="9520972" y="973793"/>
                  <a:pt x="9557246" y="987744"/>
                  <a:pt x="9593520" y="993325"/>
                </a:cubicBezTo>
                <a:cubicBezTo>
                  <a:pt x="9735826" y="1021228"/>
                  <a:pt x="9872551" y="1093776"/>
                  <a:pt x="10000905" y="1216549"/>
                </a:cubicBezTo>
                <a:cubicBezTo>
                  <a:pt x="10098566" y="1308629"/>
                  <a:pt x="10204597" y="1347694"/>
                  <a:pt x="10310629" y="1353274"/>
                </a:cubicBezTo>
                <a:cubicBezTo>
                  <a:pt x="10363645" y="1356065"/>
                  <a:pt x="10419451" y="1358855"/>
                  <a:pt x="10466886" y="1392339"/>
                </a:cubicBezTo>
                <a:cubicBezTo>
                  <a:pt x="10514321" y="1425822"/>
                  <a:pt x="10606401" y="1411871"/>
                  <a:pt x="10575709" y="1593241"/>
                </a:cubicBezTo>
                <a:cubicBezTo>
                  <a:pt x="10695691" y="1665789"/>
                  <a:pt x="10645466" y="1880643"/>
                  <a:pt x="10701272" y="2014577"/>
                </a:cubicBezTo>
                <a:cubicBezTo>
                  <a:pt x="10762659" y="2162464"/>
                  <a:pt x="10798933" y="2343835"/>
                  <a:pt x="10879852" y="2469398"/>
                </a:cubicBezTo>
                <a:cubicBezTo>
                  <a:pt x="10910545" y="2514043"/>
                  <a:pt x="10910545" y="2564269"/>
                  <a:pt x="10893803" y="2611704"/>
                </a:cubicBezTo>
                <a:cubicBezTo>
                  <a:pt x="10863110" y="2712155"/>
                  <a:pt x="10824046" y="2798655"/>
                  <a:pt x="10771030" y="2865622"/>
                </a:cubicBezTo>
                <a:cubicBezTo>
                  <a:pt x="10575709" y="3111169"/>
                  <a:pt x="10374806" y="3353926"/>
                  <a:pt x="10159952" y="3546457"/>
                </a:cubicBezTo>
                <a:cubicBezTo>
                  <a:pt x="9917196" y="3766891"/>
                  <a:pt x="9649326" y="3886875"/>
                  <a:pt x="9378666" y="3981745"/>
                </a:cubicBezTo>
                <a:cubicBezTo>
                  <a:pt x="8865250" y="4163115"/>
                  <a:pt x="8343463" y="4230083"/>
                  <a:pt x="7813303" y="4246825"/>
                </a:cubicBezTo>
                <a:cubicBezTo>
                  <a:pt x="7458935" y="4257986"/>
                  <a:pt x="7107356" y="4271937"/>
                  <a:pt x="6752987" y="4269147"/>
                </a:cubicBezTo>
                <a:cubicBezTo>
                  <a:pt x="6443263" y="4266357"/>
                  <a:pt x="6133539" y="4235663"/>
                  <a:pt x="5821025" y="4196599"/>
                </a:cubicBezTo>
                <a:cubicBezTo>
                  <a:pt x="5416430" y="4143583"/>
                  <a:pt x="3945937" y="3909197"/>
                  <a:pt x="3435312" y="3817117"/>
                </a:cubicBezTo>
                <a:cubicBezTo>
                  <a:pt x="3184184" y="3772472"/>
                  <a:pt x="1794610" y="3359507"/>
                  <a:pt x="1763916" y="3292539"/>
                </a:cubicBezTo>
                <a:cubicBezTo>
                  <a:pt x="1858787" y="3247894"/>
                  <a:pt x="1950867" y="3326023"/>
                  <a:pt x="2051318" y="3278588"/>
                </a:cubicBezTo>
                <a:cubicBezTo>
                  <a:pt x="1878319" y="3175346"/>
                  <a:pt x="1680207" y="3222782"/>
                  <a:pt x="1515579" y="3153024"/>
                </a:cubicBezTo>
                <a:cubicBezTo>
                  <a:pt x="1518369" y="3086056"/>
                  <a:pt x="1590917" y="3105589"/>
                  <a:pt x="1602078" y="3060944"/>
                </a:cubicBezTo>
                <a:cubicBezTo>
                  <a:pt x="1289564" y="2932589"/>
                  <a:pt x="940776" y="2938170"/>
                  <a:pt x="622681" y="2826558"/>
                </a:cubicBezTo>
                <a:cubicBezTo>
                  <a:pt x="912872" y="2781913"/>
                  <a:pt x="1197484" y="2829348"/>
                  <a:pt x="1490466" y="2837719"/>
                </a:cubicBezTo>
                <a:cubicBezTo>
                  <a:pt x="1462563" y="2779122"/>
                  <a:pt x="1412338" y="2784703"/>
                  <a:pt x="1378854" y="2765170"/>
                </a:cubicBezTo>
                <a:cubicBezTo>
                  <a:pt x="1334209" y="2740058"/>
                  <a:pt x="1297935" y="2717736"/>
                  <a:pt x="1325838" y="2653559"/>
                </a:cubicBezTo>
                <a:cubicBezTo>
                  <a:pt x="1353741" y="2592172"/>
                  <a:pt x="1317467" y="2575430"/>
                  <a:pt x="1264451" y="2553108"/>
                </a:cubicBezTo>
                <a:cubicBezTo>
                  <a:pt x="1130517" y="2491721"/>
                  <a:pt x="982630" y="2511253"/>
                  <a:pt x="843115" y="2491721"/>
                </a:cubicBezTo>
                <a:cubicBezTo>
                  <a:pt x="778938" y="2483350"/>
                  <a:pt x="675696" y="2497301"/>
                  <a:pt x="658954" y="2449866"/>
                </a:cubicBezTo>
                <a:cubicBezTo>
                  <a:pt x="600358" y="2296399"/>
                  <a:pt x="483165" y="2341044"/>
                  <a:pt x="374343" y="2332673"/>
                </a:cubicBezTo>
                <a:cubicBezTo>
                  <a:pt x="262731" y="2324302"/>
                  <a:pt x="240408" y="2254545"/>
                  <a:pt x="296215" y="2126190"/>
                </a:cubicBezTo>
                <a:cubicBezTo>
                  <a:pt x="237618" y="2064803"/>
                  <a:pt x="139957" y="2134560"/>
                  <a:pt x="64619" y="2050851"/>
                </a:cubicBezTo>
                <a:cubicBezTo>
                  <a:pt x="645003" y="2008997"/>
                  <a:pt x="1211435" y="2048061"/>
                  <a:pt x="1772287" y="1928078"/>
                </a:cubicBezTo>
                <a:cubicBezTo>
                  <a:pt x="1593708" y="1933658"/>
                  <a:pt x="1417918" y="1883433"/>
                  <a:pt x="1239338" y="1914126"/>
                </a:cubicBezTo>
                <a:cubicBezTo>
                  <a:pt x="1211435" y="1919707"/>
                  <a:pt x="1177952" y="1914126"/>
                  <a:pt x="1150049" y="1908546"/>
                </a:cubicBezTo>
                <a:cubicBezTo>
                  <a:pt x="1119355" y="1902965"/>
                  <a:pt x="1091452" y="1891804"/>
                  <a:pt x="1091452" y="1852739"/>
                </a:cubicBezTo>
                <a:cubicBezTo>
                  <a:pt x="1091452" y="1824836"/>
                  <a:pt x="1113775" y="1810885"/>
                  <a:pt x="1136097" y="1799724"/>
                </a:cubicBezTo>
                <a:cubicBezTo>
                  <a:pt x="1197484" y="1769030"/>
                  <a:pt x="1264451" y="1760659"/>
                  <a:pt x="1325838" y="1791353"/>
                </a:cubicBezTo>
                <a:cubicBezTo>
                  <a:pt x="1395596" y="1824836"/>
                  <a:pt x="1451402" y="1816465"/>
                  <a:pt x="1504418" y="1757869"/>
                </a:cubicBezTo>
                <a:cubicBezTo>
                  <a:pt x="1574175" y="1682531"/>
                  <a:pt x="1674626" y="1710434"/>
                  <a:pt x="1758336" y="1685321"/>
                </a:cubicBezTo>
                <a:cubicBezTo>
                  <a:pt x="1850416" y="1660208"/>
                  <a:pt x="1948077" y="1674160"/>
                  <a:pt x="2068060" y="1629515"/>
                </a:cubicBezTo>
                <a:cubicBezTo>
                  <a:pt x="1864367" y="1579289"/>
                  <a:pt x="1677417" y="1654628"/>
                  <a:pt x="1470934" y="1604402"/>
                </a:cubicBezTo>
                <a:cubicBezTo>
                  <a:pt x="1554643" y="1534644"/>
                  <a:pt x="1629982" y="1554177"/>
                  <a:pt x="1699739" y="1543015"/>
                </a:cubicBezTo>
                <a:cubicBezTo>
                  <a:pt x="1783448" y="1529064"/>
                  <a:pt x="1867158" y="1526273"/>
                  <a:pt x="1950867" y="1512322"/>
                </a:cubicBezTo>
                <a:cubicBezTo>
                  <a:pt x="2028996" y="1501161"/>
                  <a:pt x="2104335" y="1481629"/>
                  <a:pt x="2182464" y="1470467"/>
                </a:cubicBezTo>
                <a:cubicBezTo>
                  <a:pt x="2257802" y="1459306"/>
                  <a:pt x="2335930" y="1473258"/>
                  <a:pt x="2405688" y="1411871"/>
                </a:cubicBezTo>
                <a:cubicBezTo>
                  <a:pt x="2215947" y="1289097"/>
                  <a:pt x="2001092" y="1347694"/>
                  <a:pt x="1777868" y="1317000"/>
                </a:cubicBezTo>
                <a:cubicBezTo>
                  <a:pt x="1836464" y="1258404"/>
                  <a:pt x="1897851" y="1269565"/>
                  <a:pt x="1948077" y="1252823"/>
                </a:cubicBezTo>
                <a:cubicBezTo>
                  <a:pt x="1970399" y="1247243"/>
                  <a:pt x="1998302" y="1247243"/>
                  <a:pt x="2006673" y="1219340"/>
                </a:cubicBezTo>
                <a:cubicBezTo>
                  <a:pt x="2017834" y="1183066"/>
                  <a:pt x="1992721" y="1160743"/>
                  <a:pt x="1964818" y="1149582"/>
                </a:cubicBezTo>
                <a:cubicBezTo>
                  <a:pt x="1839255" y="1096566"/>
                  <a:pt x="1705320" y="1068663"/>
                  <a:pt x="1571385" y="1040760"/>
                </a:cubicBezTo>
                <a:cubicBezTo>
                  <a:pt x="1496047" y="1026808"/>
                  <a:pt x="1415128" y="1035179"/>
                  <a:pt x="1348160" y="990534"/>
                </a:cubicBezTo>
                <a:cubicBezTo>
                  <a:pt x="1593708" y="798003"/>
                  <a:pt x="1867158" y="834277"/>
                  <a:pt x="2143399" y="845438"/>
                </a:cubicBezTo>
                <a:cubicBezTo>
                  <a:pt x="2592639" y="862180"/>
                  <a:pt x="3041878" y="878922"/>
                  <a:pt x="3493908" y="851019"/>
                </a:cubicBezTo>
                <a:cubicBezTo>
                  <a:pt x="3859437" y="798003"/>
                  <a:pt x="4230549" y="792423"/>
                  <a:pt x="4601661" y="772890"/>
                </a:cubicBezTo>
                <a:cubicBezTo>
                  <a:pt x="5009045" y="747778"/>
                  <a:pt x="5422011" y="767310"/>
                  <a:pt x="5832186" y="770100"/>
                </a:cubicBezTo>
                <a:cubicBezTo>
                  <a:pt x="6127958" y="772890"/>
                  <a:pt x="6426521" y="798003"/>
                  <a:pt x="6722294" y="775681"/>
                </a:cubicBezTo>
                <a:cubicBezTo>
                  <a:pt x="7068292" y="750568"/>
                  <a:pt x="7419871" y="770100"/>
                  <a:pt x="7768659" y="761729"/>
                </a:cubicBezTo>
                <a:cubicBezTo>
                  <a:pt x="7924917" y="758939"/>
                  <a:pt x="8081173" y="736616"/>
                  <a:pt x="8237431" y="719875"/>
                </a:cubicBezTo>
                <a:cubicBezTo>
                  <a:pt x="8530413" y="686391"/>
                  <a:pt x="8826185" y="641746"/>
                  <a:pt x="9121958" y="655697"/>
                </a:cubicBezTo>
                <a:cubicBezTo>
                  <a:pt x="9306119" y="664068"/>
                  <a:pt x="9487489" y="664068"/>
                  <a:pt x="9677229" y="597101"/>
                </a:cubicBezTo>
                <a:close/>
                <a:moveTo>
                  <a:pt x="0" y="0"/>
                </a:moveTo>
                <a:lnTo>
                  <a:pt x="11127339" y="0"/>
                </a:lnTo>
                <a:lnTo>
                  <a:pt x="11127339" y="1"/>
                </a:lnTo>
                <a:lnTo>
                  <a:pt x="0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507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FA505F40-D149-43ED-AF99-35E23BCA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2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56C1F-C82A-4642-8721-9D48760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50" y="5363977"/>
            <a:ext cx="10787652" cy="10488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i="1" dirty="0" err="1"/>
              <a:t>Debilitamiento</a:t>
            </a:r>
            <a:r>
              <a:rPr lang="en-US" sz="2700" i="1" dirty="0"/>
              <a:t> </a:t>
            </a:r>
            <a:r>
              <a:rPr lang="en-US" sz="2700" i="1" dirty="0" err="1"/>
              <a:t>institucional</a:t>
            </a:r>
            <a:r>
              <a:rPr lang="en-US" sz="2700" i="1" dirty="0"/>
              <a:t> y </a:t>
            </a:r>
            <a:r>
              <a:rPr lang="en-US" sz="2700" i="1" dirty="0" err="1"/>
              <a:t>democrático</a:t>
            </a:r>
            <a:r>
              <a:rPr lang="en-US" sz="2700" i="1" dirty="0"/>
              <a:t>: Estado de derecho </a:t>
            </a:r>
            <a:br>
              <a:rPr lang="en-US" sz="3400" i="1" dirty="0"/>
            </a:br>
            <a:endParaRPr lang="en-US" sz="3400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1341EA-2289-4559-8C69-FC8EEE2D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8" y="6154943"/>
            <a:ext cx="11113163" cy="5157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cap="all" dirty="0" err="1"/>
              <a:t>Tomado</a:t>
            </a:r>
            <a:r>
              <a:rPr lang="en-US" sz="1400" cap="all" dirty="0"/>
              <a:t> de El </a:t>
            </a:r>
            <a:r>
              <a:rPr lang="en-US" sz="1400" cap="all" dirty="0" err="1"/>
              <a:t>Índice</a:t>
            </a:r>
            <a:r>
              <a:rPr lang="en-US" sz="1400" cap="all" dirty="0"/>
              <a:t> de Estado de Derecho 2020, The World Justice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358A3-A961-4852-BA33-10265D01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35" y="2663"/>
            <a:ext cx="9236981" cy="51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C6183-E9F9-4571-B09D-58D31573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ES" sz="3400"/>
              <a:t>Impactos específicos sobre los productores de coca en Colombia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EC5D-83FC-45BE-A9B2-63CE7E60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 dirty="0"/>
              <a:t>Dificultad para acceder a ayudas sociales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Incumplimientos, demoras en los programas de sustitución de cultivos ilícitos asociados a la implementación del Acuerdo de Paz 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Mayor precariedad en los mercados agrícolas legales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Mayor vulnerabilidad ante grupos armados 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Mayor percepción de inseguridad jurídica </a:t>
            </a:r>
          </a:p>
          <a:p>
            <a:pPr marL="0" indent="0">
              <a:lnSpc>
                <a:spcPct val="90000"/>
              </a:lnSpc>
              <a:buNone/>
            </a:pPr>
            <a:endParaRPr lang="es-E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B7B61-8010-4662-B28B-C88E8AF98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63EA9-6522-489D-B711-C38ABE0B45E3}"/>
              </a:ext>
            </a:extLst>
          </p:cNvPr>
          <p:cNvSpPr txBox="1"/>
          <p:nvPr/>
        </p:nvSpPr>
        <p:spPr>
          <a:xfrm>
            <a:off x="592202" y="5967087"/>
            <a:ext cx="525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Imagen Tomada de: </a:t>
            </a:r>
            <a:r>
              <a:rPr lang="es-ES" sz="1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El estado de la seguridad alimentaria y la nutrición en el mundo 2021, </a:t>
            </a:r>
            <a:r>
              <a:rPr lang="es-ES" sz="1400" dirty="0"/>
              <a:t>FAO</a:t>
            </a:r>
          </a:p>
        </p:txBody>
      </p:sp>
    </p:spTree>
    <p:extLst>
      <p:ext uri="{BB962C8B-B14F-4D97-AF65-F5344CB8AC3E}">
        <p14:creationId xmlns:p14="http://schemas.microsoft.com/office/powerpoint/2010/main" val="11868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6E3A-E2BE-4773-8CBF-5CAD9D56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303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i="1" dirty="0"/>
              <a:t>Las </a:t>
            </a:r>
            <a:r>
              <a:rPr lang="en-US" sz="2500" i="1" dirty="0" err="1"/>
              <a:t>percepciones</a:t>
            </a:r>
            <a:r>
              <a:rPr lang="en-US" sz="2500" i="1" dirty="0"/>
              <a:t> de los </a:t>
            </a:r>
            <a:r>
              <a:rPr lang="en-US" sz="2500" i="1" dirty="0" err="1"/>
              <a:t>cultivadores</a:t>
            </a:r>
            <a:r>
              <a:rPr lang="en-US" sz="2500" i="1" dirty="0"/>
              <a:t> de coca </a:t>
            </a:r>
            <a:r>
              <a:rPr lang="en-US" sz="2500" i="1" dirty="0" err="1"/>
              <a:t>colombianos</a:t>
            </a:r>
            <a:r>
              <a:rPr lang="en-US" sz="2500" i="1" dirty="0"/>
              <a:t> en los </a:t>
            </a:r>
            <a:r>
              <a:rPr lang="en-US" sz="2500" i="1" dirty="0" err="1"/>
              <a:t>programas</a:t>
            </a:r>
            <a:r>
              <a:rPr lang="en-US" sz="2500" i="1" dirty="0"/>
              <a:t> PDET.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17B277-2A06-4243-A74B-8067852F5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153" y="1060704"/>
            <a:ext cx="4937760" cy="630354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Percepción sobre la implementación de la sustitución de cultivos ilícitos en el marco de la implementación del Acuerdo de paz en Colombia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922572-E8B3-4C5A-9DBC-3F9DB76ECB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045993" y="1785668"/>
            <a:ext cx="5211277" cy="4231758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AE3EF-B914-4C93-B2D7-B0832CB7A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9" y="1060704"/>
            <a:ext cx="4937760" cy="744772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 err="1"/>
              <a:t>Percepción</a:t>
            </a:r>
            <a:r>
              <a:rPr lang="en-US" i="1" dirty="0"/>
              <a:t> de los </a:t>
            </a:r>
            <a:r>
              <a:rPr lang="en-US" i="1" dirty="0" err="1"/>
              <a:t>principales</a:t>
            </a:r>
            <a:r>
              <a:rPr lang="en-US" i="1" dirty="0"/>
              <a:t> </a:t>
            </a:r>
            <a:r>
              <a:rPr lang="en-US" i="1" dirty="0" err="1"/>
              <a:t>problemas</a:t>
            </a:r>
            <a:r>
              <a:rPr lang="en-US" i="1" dirty="0"/>
              <a:t> para las </a:t>
            </a:r>
            <a:r>
              <a:rPr lang="en-US" i="1" dirty="0" err="1"/>
              <a:t>comunidades</a:t>
            </a:r>
            <a:r>
              <a:rPr lang="en-US" i="1" dirty="0"/>
              <a:t> en zonas PNIS Colombia 2021</a:t>
            </a:r>
          </a:p>
          <a:p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6A59E-7918-4A7D-97F6-52686719EECB}"/>
              </a:ext>
            </a:extLst>
          </p:cNvPr>
          <p:cNvSpPr txBox="1"/>
          <p:nvPr/>
        </p:nvSpPr>
        <p:spPr>
          <a:xfrm>
            <a:off x="838201" y="6034916"/>
            <a:ext cx="10419069" cy="550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/>
              <a:t>Tomado</a:t>
            </a:r>
            <a:r>
              <a:rPr lang="en-US" sz="1400" dirty="0"/>
              <a:t> de: </a:t>
            </a:r>
            <a:r>
              <a:rPr lang="en-US" sz="1400" dirty="0" err="1"/>
              <a:t>Escuchar</a:t>
            </a:r>
            <a:r>
              <a:rPr lang="en-US" sz="1400" dirty="0"/>
              <a:t> la Paz 2021, PNUD, PRIO, UNIANDES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E82A8E-3900-4D23-8AF3-C2F6DF2C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23" y="1785668"/>
            <a:ext cx="5357377" cy="42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C41-0706-497D-87BD-CF7C45BE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66983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B1A1-1BD1-4767-94EE-C3D7772A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América Latina, dos crisis encadenadas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61ECCC-4C66-4115-9B21-7A72BD986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Algunos patrones críticos: </a:t>
            </a:r>
          </a:p>
          <a:p>
            <a:pPr lvl="1"/>
            <a:r>
              <a:rPr lang="es-ES" dirty="0"/>
              <a:t>Reprimarización</a:t>
            </a:r>
          </a:p>
          <a:p>
            <a:pPr lvl="1"/>
            <a:r>
              <a:rPr lang="es-ES" dirty="0"/>
              <a:t>Menor capacidad de gasto público, </a:t>
            </a:r>
          </a:p>
          <a:p>
            <a:pPr lvl="1"/>
            <a:r>
              <a:rPr lang="es-ES" dirty="0"/>
              <a:t>Menor espacio y voluntad para reformas fiscales</a:t>
            </a:r>
          </a:p>
          <a:p>
            <a:pPr lvl="1"/>
            <a:r>
              <a:rPr lang="es-ES" dirty="0"/>
              <a:t>Migración forzada </a:t>
            </a:r>
          </a:p>
          <a:p>
            <a:pPr lvl="1"/>
            <a:r>
              <a:rPr lang="es-ES" dirty="0"/>
              <a:t>Polarización política</a:t>
            </a:r>
          </a:p>
          <a:p>
            <a:pPr lvl="1"/>
            <a:r>
              <a:rPr lang="es-ES" dirty="0"/>
              <a:t>Enfado ciudadano</a:t>
            </a:r>
          </a:p>
          <a:p>
            <a:pPr lvl="1"/>
            <a:r>
              <a:rPr lang="es-ES" dirty="0"/>
              <a:t>Perdida relativa de relevancia internacional de América Latina</a:t>
            </a:r>
          </a:p>
          <a:p>
            <a:pPr lvl="1"/>
            <a:r>
              <a:rPr lang="es-ES" dirty="0"/>
              <a:t>Aceleración del impacto y vulnerabilidad al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53745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8A92-98D8-47FB-80F9-C0E2B37A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Consecuencias sociales de la pandemia y su incidencia en sectores vulnerables en la cadena de producción y distribución de drogas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AD91-C8C3-4655-A37A-DF61D3F9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Aumento de la pobreza y pobreza extrema </a:t>
            </a:r>
          </a:p>
          <a:p>
            <a:r>
              <a:rPr lang="es-ES" dirty="0"/>
              <a:t>Debilitamiento de los mercados locales </a:t>
            </a:r>
          </a:p>
          <a:p>
            <a:r>
              <a:rPr lang="es-ES" dirty="0"/>
              <a:t>Desempleo y precarización laboral</a:t>
            </a:r>
          </a:p>
          <a:p>
            <a:r>
              <a:rPr lang="es-ES" dirty="0"/>
              <a:t>Consecuencias desproporcionadas sobre mujeres,  infancia y juventud</a:t>
            </a:r>
          </a:p>
          <a:p>
            <a:r>
              <a:rPr lang="es-ES" dirty="0"/>
              <a:t>Perdida de calidad de la democracia y mayor fragilidad institucional </a:t>
            </a:r>
          </a:p>
          <a:p>
            <a:r>
              <a:rPr lang="es-ES" dirty="0"/>
              <a:t>Menor margen político para reformas sociales </a:t>
            </a:r>
          </a:p>
          <a:p>
            <a:r>
              <a:rPr lang="es-ES" dirty="0"/>
              <a:t>Consecuencias sanitarias y humanas </a:t>
            </a:r>
          </a:p>
          <a:p>
            <a:r>
              <a:rPr lang="es-ES" dirty="0"/>
              <a:t>Ampliación de las actividades ilegales correlacionadas con el narcotráfico. </a:t>
            </a:r>
          </a:p>
          <a:p>
            <a:r>
              <a:rPr lang="es-ES" dirty="0"/>
              <a:t>Limitad capacidad de influencia y búsqueda de apoyo en el entorno internacional 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62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Business man pulling a block from Jenga tower">
            <a:extLst>
              <a:ext uri="{FF2B5EF4-FFF2-40B4-BE49-F238E27FC236}">
                <a16:creationId xmlns:a16="http://schemas.microsoft.com/office/drawing/2014/main" id="{386E6E0D-86A6-4DB0-B12D-8CBB5F7DD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r="20232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2043B0-3B3F-4C8B-83CB-3474242355DB}"/>
              </a:ext>
            </a:extLst>
          </p:cNvPr>
          <p:cNvSpPr/>
          <p:nvPr/>
        </p:nvSpPr>
        <p:spPr>
          <a:xfrm>
            <a:off x="6400800" y="1020417"/>
            <a:ext cx="4952998" cy="515654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prstTxWarp prst="textPlain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Vulnerabilidad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Vulnerability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Vulnerabilidade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Vúlnerabilité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35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7CB46-E50E-4716-BD92-C403A8C4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2749089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i="1" dirty="0"/>
              <a:t>Evolución de la pobreza y pobreza extrema en América Latina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F8028-CE9A-48A8-BC4D-8E1A4EBA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40" t="22735" r="16798" b="5161"/>
          <a:stretch/>
        </p:blipFill>
        <p:spPr>
          <a:xfrm>
            <a:off x="4373217" y="47464"/>
            <a:ext cx="7545471" cy="6544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C0BCE-F84A-4E8E-A420-1BA4831C5E7E}"/>
              </a:ext>
            </a:extLst>
          </p:cNvPr>
          <p:cNvSpPr txBox="1"/>
          <p:nvPr/>
        </p:nvSpPr>
        <p:spPr>
          <a:xfrm>
            <a:off x="376547" y="6517035"/>
            <a:ext cx="1018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Tomado de: CEPAL 2022, Panorama Social de América Latina 2021 </a:t>
            </a:r>
          </a:p>
        </p:txBody>
      </p:sp>
    </p:spTree>
    <p:extLst>
      <p:ext uri="{BB962C8B-B14F-4D97-AF65-F5344CB8AC3E}">
        <p14:creationId xmlns:p14="http://schemas.microsoft.com/office/powerpoint/2010/main" val="53178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DF17A-06B0-4032-8839-6DDAD776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2580248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 err="1"/>
              <a:t>Impactos</a:t>
            </a:r>
            <a:r>
              <a:rPr lang="en-US" i="1" dirty="0"/>
              <a:t> de </a:t>
            </a:r>
            <a:r>
              <a:rPr lang="en-US" i="1" dirty="0" err="1"/>
              <a:t>género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5A6C7-BF63-4537-B0A3-850D1D8D9F92}"/>
              </a:ext>
            </a:extLst>
          </p:cNvPr>
          <p:cNvSpPr txBox="1"/>
          <p:nvPr/>
        </p:nvSpPr>
        <p:spPr>
          <a:xfrm>
            <a:off x="838201" y="2623382"/>
            <a:ext cx="1693984" cy="200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dirty="0" err="1"/>
              <a:t>Tomado</a:t>
            </a:r>
            <a:r>
              <a:rPr lang="en-US" sz="900" dirty="0"/>
              <a:t> de: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 err="1"/>
              <a:t>Estudio</a:t>
            </a:r>
            <a:r>
              <a:rPr lang="en-US" sz="900" dirty="0"/>
              <a:t> </a:t>
            </a:r>
            <a:r>
              <a:rPr lang="en-US" sz="900" dirty="0" err="1"/>
              <a:t>Económico</a:t>
            </a:r>
            <a:r>
              <a:rPr lang="en-US" sz="900" dirty="0"/>
              <a:t> de América Latina y </a:t>
            </a:r>
            <a:r>
              <a:rPr lang="en-US" sz="900" dirty="0" err="1"/>
              <a:t>el</a:t>
            </a:r>
            <a:r>
              <a:rPr lang="en-US" sz="900" dirty="0"/>
              <a:t> Caribe, CEPAL 2021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900" dirty="0"/>
              <a:t>MUJERES ENCARCELADAS POR DELITOS RELACIONADOS CON DROGAS EN AMÉRICA LATINA NOVIEMBRE de 2020 </a:t>
            </a:r>
            <a:r>
              <a:rPr lang="es-ES" sz="900" dirty="0" err="1"/>
              <a:t>Coletta</a:t>
            </a:r>
            <a:r>
              <a:rPr lang="es-ES" sz="900" dirty="0"/>
              <a:t> </a:t>
            </a:r>
            <a:r>
              <a:rPr lang="es-ES" sz="900" dirty="0" err="1"/>
              <a:t>Youngers</a:t>
            </a:r>
            <a:r>
              <a:rPr lang="es-ES" sz="900" dirty="0"/>
              <a:t> et al. WOLA </a:t>
            </a:r>
            <a:endParaRPr lang="en-US" sz="9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FE170C2-5DE8-4AF3-8052-8B3F0369F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0" t="22661" r="12046" b="10735"/>
          <a:stretch/>
        </p:blipFill>
        <p:spPr>
          <a:xfrm>
            <a:off x="4450140" y="3593304"/>
            <a:ext cx="6375404" cy="324956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14664-5D4F-4AD0-886A-602B673D0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2932" t="33774" r="7369" b="21452"/>
          <a:stretch/>
        </p:blipFill>
        <p:spPr>
          <a:xfrm>
            <a:off x="4180661" y="89719"/>
            <a:ext cx="6914362" cy="34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4D5E29-9F0E-42DA-B48F-93B03709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la pobreza en grupos indígenas y afrodescendientes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9694CB-036F-4B5A-8F7C-61A37D2211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452" t="26123" r="14399" b="26122"/>
          <a:stretch/>
        </p:blipFill>
        <p:spPr>
          <a:xfrm>
            <a:off x="1415397" y="1574357"/>
            <a:ext cx="9361206" cy="5011833"/>
          </a:xfrm>
        </p:spPr>
      </p:pic>
    </p:spTree>
    <p:extLst>
      <p:ext uri="{BB962C8B-B14F-4D97-AF65-F5344CB8AC3E}">
        <p14:creationId xmlns:p14="http://schemas.microsoft.com/office/powerpoint/2010/main" val="346461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2511-74B5-454B-9174-7819BE62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Impactos en la Educación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756BCE-69A6-414B-B123-8E03BE2652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451" t="21182" r="12405" b="8880"/>
          <a:stretch/>
        </p:blipFill>
        <p:spPr>
          <a:xfrm>
            <a:off x="835152" y="1969677"/>
            <a:ext cx="5708159" cy="430451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78370E-34BB-496A-8E97-E105F60528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3810" t="27570" r="39690" b="19069"/>
          <a:stretch/>
        </p:blipFill>
        <p:spPr>
          <a:xfrm>
            <a:off x="6543312" y="1478057"/>
            <a:ext cx="4457624" cy="504636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B3D02A-8C7C-4121-BF10-0875399E2C5B}"/>
              </a:ext>
            </a:extLst>
          </p:cNvPr>
          <p:cNvSpPr txBox="1"/>
          <p:nvPr/>
        </p:nvSpPr>
        <p:spPr>
          <a:xfrm>
            <a:off x="700938" y="6426222"/>
            <a:ext cx="10170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Tomado de: UNESCO 2021 y Banco Mundial 2021, ACTUEMOS YA PARA PROTEGER EL CAPITAL HUMANO DE NUESTROS NIÑOS</a:t>
            </a:r>
          </a:p>
        </p:txBody>
      </p:sp>
    </p:spTree>
    <p:extLst>
      <p:ext uri="{BB962C8B-B14F-4D97-AF65-F5344CB8AC3E}">
        <p14:creationId xmlns:p14="http://schemas.microsoft.com/office/powerpoint/2010/main" val="403133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3F616-B40E-4E66-833D-55090C4B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Violencia contra los adolescentes</a:t>
            </a:r>
            <a:endParaRPr lang="es-C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DA80E58-A659-4953-BDF1-7503904EF2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3307" t="11102" r="20033" b="4450"/>
          <a:stretch/>
        </p:blipFill>
        <p:spPr>
          <a:xfrm>
            <a:off x="1320927" y="1566706"/>
            <a:ext cx="3879723" cy="5024559"/>
          </a:xfr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D9BA7DE-C5AA-4AAC-8D85-A989309C55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709" t="21405" r="25910" b="4836"/>
          <a:stretch/>
        </p:blipFill>
        <p:spPr>
          <a:xfrm>
            <a:off x="5738814" y="1566705"/>
            <a:ext cx="5861986" cy="5024559"/>
          </a:xfrm>
        </p:spPr>
      </p:pic>
    </p:spTree>
    <p:extLst>
      <p:ext uri="{BB962C8B-B14F-4D97-AF65-F5344CB8AC3E}">
        <p14:creationId xmlns:p14="http://schemas.microsoft.com/office/powerpoint/2010/main" val="421981576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18" ma:contentTypeDescription="Crear nuevo documento." ma:contentTypeScope="" ma:versionID="4da35f627dcab69577980cc72ca1c6d7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33f3ae542a3d22ecd1dfb00c72af15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</documentManagement>
</p:properties>
</file>

<file path=customXml/itemProps1.xml><?xml version="1.0" encoding="utf-8"?>
<ds:datastoreItem xmlns:ds="http://schemas.openxmlformats.org/officeDocument/2006/customXml" ds:itemID="{3100C285-A6D9-46C4-8A1A-042679E56979}"/>
</file>

<file path=customXml/itemProps2.xml><?xml version="1.0" encoding="utf-8"?>
<ds:datastoreItem xmlns:ds="http://schemas.openxmlformats.org/officeDocument/2006/customXml" ds:itemID="{DF42C570-9DE3-4E3B-A289-D22AAFC344C4}"/>
</file>

<file path=customXml/itemProps3.xml><?xml version="1.0" encoding="utf-8"?>
<ds:datastoreItem xmlns:ds="http://schemas.openxmlformats.org/officeDocument/2006/customXml" ds:itemID="{DA630389-3709-4E4F-AE1A-F6C27D3E93F7}"/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432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Open Sans</vt:lpstr>
      <vt:lpstr>BrushVTI</vt:lpstr>
      <vt:lpstr>Impacto de la crisis del COVID en los resultados de las políticas públicas de drogas en América Latina y el Caribe: desafíos para el desarrollo sostenible, los derechos humanos y la equidad de género</vt:lpstr>
      <vt:lpstr>América Latina, dos crisis encadenadas </vt:lpstr>
      <vt:lpstr>Consecuencias sociales de la pandemia y su incidencia en sectores vulnerables en la cadena de producción y distribución de drogas </vt:lpstr>
      <vt:lpstr>PowerPoint Presentation</vt:lpstr>
      <vt:lpstr>Evolución de la pobreza y pobreza extrema en América Latina</vt:lpstr>
      <vt:lpstr>Impactos de género</vt:lpstr>
      <vt:lpstr>Impacto de la pobreza en grupos indígenas y afrodescendientes</vt:lpstr>
      <vt:lpstr>Impactos en la Educación </vt:lpstr>
      <vt:lpstr>Violencia contra los adolescentes</vt:lpstr>
      <vt:lpstr>Debilitamiento institucional y democrático: Estado de derecho  </vt:lpstr>
      <vt:lpstr>Impactos específicos sobre los productores de coca en Colombia</vt:lpstr>
      <vt:lpstr>Las percepciones de los cultivadores de coca colombianos en los programas PDET.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de la crisis del COVID en los resultados de las políticas públicas de drogas en América Latina y el Caribe: desafíos para el desarrollo sostenible, los derechos humanos y la equidad de género</dc:title>
  <dc:creator>erika rodriguez</dc:creator>
  <cp:lastModifiedBy>erika rodriguez</cp:lastModifiedBy>
  <cp:revision>1</cp:revision>
  <dcterms:created xsi:type="dcterms:W3CDTF">2022-02-15T10:55:02Z</dcterms:created>
  <dcterms:modified xsi:type="dcterms:W3CDTF">2022-02-15T15:23:40Z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</Properties>
</file>